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76"/>
  </p:notesMasterIdLst>
  <p:sldIdLst>
    <p:sldId id="1507" r:id="rId6"/>
    <p:sldId id="1532" r:id="rId7"/>
    <p:sldId id="1530" r:id="rId8"/>
    <p:sldId id="1527" r:id="rId9"/>
    <p:sldId id="1508" r:id="rId10"/>
    <p:sldId id="1542" r:id="rId11"/>
    <p:sldId id="1541" r:id="rId12"/>
    <p:sldId id="1544" r:id="rId13"/>
    <p:sldId id="1562" r:id="rId14"/>
    <p:sldId id="1565" r:id="rId15"/>
    <p:sldId id="1546" r:id="rId16"/>
    <p:sldId id="1566" r:id="rId17"/>
    <p:sldId id="1548" r:id="rId18"/>
    <p:sldId id="1554" r:id="rId19"/>
    <p:sldId id="1549" r:id="rId20"/>
    <p:sldId id="1550" r:id="rId21"/>
    <p:sldId id="1551" r:id="rId22"/>
    <p:sldId id="1540" r:id="rId23"/>
    <p:sldId id="1520" r:id="rId24"/>
    <p:sldId id="1568" r:id="rId25"/>
    <p:sldId id="1555" r:id="rId26"/>
    <p:sldId id="1576" r:id="rId27"/>
    <p:sldId id="1577" r:id="rId28"/>
    <p:sldId id="1593" r:id="rId29"/>
    <p:sldId id="1594" r:id="rId30"/>
    <p:sldId id="1595" r:id="rId31"/>
    <p:sldId id="1602" r:id="rId32"/>
    <p:sldId id="1596" r:id="rId33"/>
    <p:sldId id="1597" r:id="rId34"/>
    <p:sldId id="1598" r:id="rId35"/>
    <p:sldId id="1599" r:id="rId36"/>
    <p:sldId id="1600" r:id="rId37"/>
    <p:sldId id="1601" r:id="rId38"/>
    <p:sldId id="1603" r:id="rId39"/>
    <p:sldId id="1569" r:id="rId40"/>
    <p:sldId id="1578" r:id="rId41"/>
    <p:sldId id="1579" r:id="rId42"/>
    <p:sldId id="1580" r:id="rId43"/>
    <p:sldId id="1592" r:id="rId44"/>
    <p:sldId id="1604" r:id="rId45"/>
    <p:sldId id="1605" r:id="rId46"/>
    <p:sldId id="1606" r:id="rId47"/>
    <p:sldId id="1608" r:id="rId48"/>
    <p:sldId id="1609" r:id="rId49"/>
    <p:sldId id="1610" r:id="rId50"/>
    <p:sldId id="1570" r:id="rId51"/>
    <p:sldId id="1581" r:id="rId52"/>
    <p:sldId id="1616" r:id="rId53"/>
    <p:sldId id="1617" r:id="rId54"/>
    <p:sldId id="1618" r:id="rId55"/>
    <p:sldId id="1572" r:id="rId56"/>
    <p:sldId id="1620" r:id="rId57"/>
    <p:sldId id="1621" r:id="rId58"/>
    <p:sldId id="1622" r:id="rId59"/>
    <p:sldId id="1623" r:id="rId60"/>
    <p:sldId id="1624" r:id="rId61"/>
    <p:sldId id="1619" r:id="rId62"/>
    <p:sldId id="1587" r:id="rId63"/>
    <p:sldId id="1625" r:id="rId64"/>
    <p:sldId id="1588" r:id="rId65"/>
    <p:sldId id="1611" r:id="rId66"/>
    <p:sldId id="1612" r:id="rId67"/>
    <p:sldId id="1613" r:id="rId68"/>
    <p:sldId id="1614" r:id="rId69"/>
    <p:sldId id="1560" r:id="rId70"/>
    <p:sldId id="1561" r:id="rId71"/>
    <p:sldId id="1558" r:id="rId72"/>
    <p:sldId id="1573" r:id="rId73"/>
    <p:sldId id="1591" r:id="rId74"/>
    <p:sldId id="1574" r:id="rId7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2E9971-6AB3-DE49-66AD-986725D42DE6}" name="Bahyl Jakub" initials="BJ" userId="S::jakub.bahyl@health.gov.sk::bcf3fb65-4f2f-409f-909d-4cd91bf60468" providerId="AD"/>
  <p188:author id="{FC7291FE-02AB-CAE2-8605-62D5935D6E33}" name="Bárta Matej" initials="MB" userId="S::matej.barta@health.gov.sk::cb5f0077-fcc8-4d38-8c7c-15ec4c301b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A0134-39D1-4D5E-93B6-6B7DD7AD1400}" v="8901" dt="2026-03-20T14:34:03.843"/>
    <p1510:client id="{1CB223F9-30BD-4895-2C20-9037BB02F7C6}" v="65" dt="2026-03-20T13:59:12.393"/>
    <p1510:client id="{8325541F-9C46-8074-22F4-B5DB72AEAE36}" v="1919" dt="2026-03-20T14:34:30.321"/>
    <p1510:client id="{B34CCA5E-5530-909D-21EA-10EA9EB0BA4B}" v="859" dt="2026-03-20T10:25:34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5"/>
  </p:normalViewPr>
  <p:slideViewPr>
    <p:cSldViewPr snapToGrid="0">
      <p:cViewPr varScale="1">
        <p:scale>
          <a:sx n="118" d="100"/>
          <a:sy n="118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hyl Jakub" userId="S::jakub.bahyl@health.gov.sk::bcf3fb65-4f2f-409f-909d-4cd91bf60468" providerId="AD" clId="Web-{8325541F-9C46-8074-22F4-B5DB72AEAE36}"/>
    <pc:docChg chg="addSld delSld modSld sldOrd">
      <pc:chgData name="Bahyl Jakub" userId="S::jakub.bahyl@health.gov.sk::bcf3fb65-4f2f-409f-909d-4cd91bf60468" providerId="AD" clId="Web-{8325541F-9C46-8074-22F4-B5DB72AEAE36}" dt="2026-03-20T14:34:28.242" v="1494" actId="20577"/>
      <pc:docMkLst>
        <pc:docMk/>
      </pc:docMkLst>
      <pc:sldChg chg="modSp">
        <pc:chgData name="Bahyl Jakub" userId="S::jakub.bahyl@health.gov.sk::bcf3fb65-4f2f-409f-909d-4cd91bf60468" providerId="AD" clId="Web-{8325541F-9C46-8074-22F4-B5DB72AEAE36}" dt="2026-03-20T11:45:50.671" v="1229" actId="20577"/>
        <pc:sldMkLst>
          <pc:docMk/>
          <pc:sldMk cId="3078108122" sldId="1532"/>
        </pc:sldMkLst>
        <pc:spChg chg="mod">
          <ac:chgData name="Bahyl Jakub" userId="S::jakub.bahyl@health.gov.sk::bcf3fb65-4f2f-409f-909d-4cd91bf60468" providerId="AD" clId="Web-{8325541F-9C46-8074-22F4-B5DB72AEAE36}" dt="2026-03-20T11:45:50.671" v="1229" actId="20577"/>
          <ac:spMkLst>
            <pc:docMk/>
            <pc:sldMk cId="3078108122" sldId="1532"/>
            <ac:spMk id="20" creationId="{98019882-3ECD-DB34-D622-311BD94E5B3D}"/>
          </ac:spMkLst>
        </pc:spChg>
      </pc:sldChg>
      <pc:sldChg chg="add del">
        <pc:chgData name="Bahyl Jakub" userId="S::jakub.bahyl@health.gov.sk::bcf3fb65-4f2f-409f-909d-4cd91bf60468" providerId="AD" clId="Web-{8325541F-9C46-8074-22F4-B5DB72AEAE36}" dt="2026-03-20T11:40:13.294" v="1091"/>
        <pc:sldMkLst>
          <pc:docMk/>
          <pc:sldMk cId="605169496" sldId="1534"/>
        </pc:sldMkLst>
      </pc:sldChg>
      <pc:sldChg chg="add del">
        <pc:chgData name="Bahyl Jakub" userId="S::jakub.bahyl@health.gov.sk::bcf3fb65-4f2f-409f-909d-4cd91bf60468" providerId="AD" clId="Web-{8325541F-9C46-8074-22F4-B5DB72AEAE36}" dt="2026-03-20T11:40:39.546" v="1113"/>
        <pc:sldMkLst>
          <pc:docMk/>
          <pc:sldMk cId="2106410903" sldId="1535"/>
        </pc:sldMkLst>
      </pc:sldChg>
      <pc:sldChg chg="add del">
        <pc:chgData name="Bahyl Jakub" userId="S::jakub.bahyl@health.gov.sk::bcf3fb65-4f2f-409f-909d-4cd91bf60468" providerId="AD" clId="Web-{8325541F-9C46-8074-22F4-B5DB72AEAE36}" dt="2026-03-20T11:41:00.422" v="1136"/>
        <pc:sldMkLst>
          <pc:docMk/>
          <pc:sldMk cId="1205752245" sldId="1536"/>
        </pc:sldMkLst>
      </pc:sldChg>
      <pc:sldChg chg="add del">
        <pc:chgData name="Bahyl Jakub" userId="S::jakub.bahyl@health.gov.sk::bcf3fb65-4f2f-409f-909d-4cd91bf60468" providerId="AD" clId="Web-{8325541F-9C46-8074-22F4-B5DB72AEAE36}" dt="2026-03-20T11:42:46.069" v="1218"/>
        <pc:sldMkLst>
          <pc:docMk/>
          <pc:sldMk cId="1801544917" sldId="1537"/>
        </pc:sldMkLst>
      </pc:sldChg>
      <pc:sldChg chg="add del">
        <pc:chgData name="Bahyl Jakub" userId="S::jakub.bahyl@health.gov.sk::bcf3fb65-4f2f-409f-909d-4cd91bf60468" providerId="AD" clId="Web-{8325541F-9C46-8074-22F4-B5DB72AEAE36}" dt="2026-03-20T11:42:19.896" v="1209"/>
        <pc:sldMkLst>
          <pc:docMk/>
          <pc:sldMk cId="1181895070" sldId="1538"/>
        </pc:sldMkLst>
      </pc:sldChg>
      <pc:sldChg chg="modSp">
        <pc:chgData name="Bahyl Jakub" userId="S::jakub.bahyl@health.gov.sk::bcf3fb65-4f2f-409f-909d-4cd91bf60468" providerId="AD" clId="Web-{8325541F-9C46-8074-22F4-B5DB72AEAE36}" dt="2026-03-20T11:45:43.155" v="1221" actId="20577"/>
        <pc:sldMkLst>
          <pc:docMk/>
          <pc:sldMk cId="640214099" sldId="1560"/>
        </pc:sldMkLst>
        <pc:spChg chg="mod">
          <ac:chgData name="Bahyl Jakub" userId="S::jakub.bahyl@health.gov.sk::bcf3fb65-4f2f-409f-909d-4cd91bf60468" providerId="AD" clId="Web-{8325541F-9C46-8074-22F4-B5DB72AEAE36}" dt="2026-03-20T11:45:43.155" v="1221" actId="20577"/>
          <ac:spMkLst>
            <pc:docMk/>
            <pc:sldMk cId="640214099" sldId="1560"/>
            <ac:spMk id="10" creationId="{8BACFF4C-418E-30C7-2554-89920B593503}"/>
          </ac:spMkLst>
        </pc:spChg>
      </pc:sldChg>
      <pc:sldChg chg="addSp modSp">
        <pc:chgData name="Bahyl Jakub" userId="S::jakub.bahyl@health.gov.sk::bcf3fb65-4f2f-409f-909d-4cd91bf60468" providerId="AD" clId="Web-{8325541F-9C46-8074-22F4-B5DB72AEAE36}" dt="2026-03-20T10:46:40.868" v="466" actId="20577"/>
        <pc:sldMkLst>
          <pc:docMk/>
          <pc:sldMk cId="653086989" sldId="1569"/>
        </pc:sldMkLst>
        <pc:spChg chg="mod">
          <ac:chgData name="Bahyl Jakub" userId="S::jakub.bahyl@health.gov.sk::bcf3fb65-4f2f-409f-909d-4cd91bf60468" providerId="AD" clId="Web-{8325541F-9C46-8074-22F4-B5DB72AEAE36}" dt="2026-03-20T10:46:20.165" v="433" actId="20577"/>
          <ac:spMkLst>
            <pc:docMk/>
            <pc:sldMk cId="653086989" sldId="1569"/>
            <ac:spMk id="3" creationId="{BAF9E896-94CC-CA1E-D1BE-4F11E60630A1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0:46:40.868" v="466" actId="20577"/>
          <ac:spMkLst>
            <pc:docMk/>
            <pc:sldMk cId="653086989" sldId="1569"/>
            <ac:spMk id="5" creationId="{7C2FB5D6-C992-00CC-31B2-94510F338BA2}"/>
          </ac:spMkLst>
        </pc:spChg>
      </pc:sldChg>
      <pc:sldChg chg="addSp delSp modSp">
        <pc:chgData name="Bahyl Jakub" userId="S::jakub.bahyl@health.gov.sk::bcf3fb65-4f2f-409f-909d-4cd91bf60468" providerId="AD" clId="Web-{8325541F-9C46-8074-22F4-B5DB72AEAE36}" dt="2026-03-20T11:25:17.917" v="964" actId="20577"/>
        <pc:sldMkLst>
          <pc:docMk/>
          <pc:sldMk cId="3026114856" sldId="1570"/>
        </pc:sldMkLst>
        <pc:spChg chg="mod">
          <ac:chgData name="Bahyl Jakub" userId="S::jakub.bahyl@health.gov.sk::bcf3fb65-4f2f-409f-909d-4cd91bf60468" providerId="AD" clId="Web-{8325541F-9C46-8074-22F4-B5DB72AEAE36}" dt="2026-03-20T11:23:42.896" v="848" actId="20577"/>
          <ac:spMkLst>
            <pc:docMk/>
            <pc:sldMk cId="3026114856" sldId="1570"/>
            <ac:spMk id="2" creationId="{83FFCA07-75DC-990E-DB12-844ED1D1ADF3}"/>
          </ac:spMkLst>
        </pc:spChg>
        <pc:spChg chg="mod">
          <ac:chgData name="Bahyl Jakub" userId="S::jakub.bahyl@health.gov.sk::bcf3fb65-4f2f-409f-909d-4cd91bf60468" providerId="AD" clId="Web-{8325541F-9C46-8074-22F4-B5DB72AEAE36}" dt="2026-03-20T11:25:17.917" v="964" actId="20577"/>
          <ac:spMkLst>
            <pc:docMk/>
            <pc:sldMk cId="3026114856" sldId="1570"/>
            <ac:spMk id="3" creationId="{4617FF28-088F-D640-1805-68E811B256B3}"/>
          </ac:spMkLst>
        </pc:spChg>
        <pc:spChg chg="del">
          <ac:chgData name="Bahyl Jakub" userId="S::jakub.bahyl@health.gov.sk::bcf3fb65-4f2f-409f-909d-4cd91bf60468" providerId="AD" clId="Web-{8325541F-9C46-8074-22F4-B5DB72AEAE36}" dt="2026-03-20T11:23:52.131" v="849"/>
          <ac:spMkLst>
            <pc:docMk/>
            <pc:sldMk cId="3026114856" sldId="1570"/>
            <ac:spMk id="5" creationId="{57752018-FF52-9D7E-67F0-F7B88E83E6FE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1:24:55.088" v="955" actId="20577"/>
          <ac:spMkLst>
            <pc:docMk/>
            <pc:sldMk cId="3026114856" sldId="1570"/>
            <ac:spMk id="6" creationId="{557D4A22-821C-723A-D2FF-C98C9A7D3029}"/>
          </ac:spMkLst>
        </pc:spChg>
      </pc:sldChg>
      <pc:sldChg chg="del">
        <pc:chgData name="Bahyl Jakub" userId="S::jakub.bahyl@health.gov.sk::bcf3fb65-4f2f-409f-909d-4cd91bf60468" providerId="AD" clId="Web-{8325541F-9C46-8074-22F4-B5DB72AEAE36}" dt="2026-03-20T11:25:04.057" v="958"/>
        <pc:sldMkLst>
          <pc:docMk/>
          <pc:sldMk cId="2074937071" sldId="1571"/>
        </pc:sldMkLst>
      </pc:sldChg>
      <pc:sldChg chg="modSp">
        <pc:chgData name="Bahyl Jakub" userId="S::jakub.bahyl@health.gov.sk::bcf3fb65-4f2f-409f-909d-4cd91bf60468" providerId="AD" clId="Web-{8325541F-9C46-8074-22F4-B5DB72AEAE36}" dt="2026-03-20T11:26:09.061" v="982" actId="20577"/>
        <pc:sldMkLst>
          <pc:docMk/>
          <pc:sldMk cId="4033846549" sldId="1572"/>
        </pc:sldMkLst>
        <pc:spChg chg="mod">
          <ac:chgData name="Bahyl Jakub" userId="S::jakub.bahyl@health.gov.sk::bcf3fb65-4f2f-409f-909d-4cd91bf60468" providerId="AD" clId="Web-{8325541F-9C46-8074-22F4-B5DB72AEAE36}" dt="2026-03-20T11:26:09.061" v="982" actId="20577"/>
          <ac:spMkLst>
            <pc:docMk/>
            <pc:sldMk cId="4033846549" sldId="1572"/>
            <ac:spMk id="2" creationId="{ECB6779B-EE90-2EDB-D45E-BEF97E0765CE}"/>
          </ac:spMkLst>
        </pc:spChg>
      </pc:sldChg>
      <pc:sldChg chg="modSp">
        <pc:chgData name="Bahyl Jakub" userId="S::jakub.bahyl@health.gov.sk::bcf3fb65-4f2f-409f-909d-4cd91bf60468" providerId="AD" clId="Web-{8325541F-9C46-8074-22F4-B5DB72AEAE36}" dt="2026-03-20T11:47:14.908" v="1273" actId="20577"/>
        <pc:sldMkLst>
          <pc:docMk/>
          <pc:sldMk cId="1455832069" sldId="1573"/>
        </pc:sldMkLst>
        <pc:spChg chg="mod">
          <ac:chgData name="Bahyl Jakub" userId="S::jakub.bahyl@health.gov.sk::bcf3fb65-4f2f-409f-909d-4cd91bf60468" providerId="AD" clId="Web-{8325541F-9C46-8074-22F4-B5DB72AEAE36}" dt="2026-03-20T11:47:14.908" v="1273" actId="20577"/>
          <ac:spMkLst>
            <pc:docMk/>
            <pc:sldMk cId="1455832069" sldId="1573"/>
            <ac:spMk id="13" creationId="{9F188416-4B0A-789E-0501-FDD75E217261}"/>
          </ac:spMkLst>
        </pc:spChg>
        <pc:spChg chg="mod">
          <ac:chgData name="Bahyl Jakub" userId="S::jakub.bahyl@health.gov.sk::bcf3fb65-4f2f-409f-909d-4cd91bf60468" providerId="AD" clId="Web-{8325541F-9C46-8074-22F4-B5DB72AEAE36}" dt="2026-03-20T11:46:26.610" v="1230" actId="1076"/>
          <ac:spMkLst>
            <pc:docMk/>
            <pc:sldMk cId="1455832069" sldId="1573"/>
            <ac:spMk id="23" creationId="{4E516837-2F6E-25C3-2F02-B093C0431968}"/>
          </ac:spMkLst>
        </pc:spChg>
        <pc:spChg chg="mod">
          <ac:chgData name="Bahyl Jakub" userId="S::jakub.bahyl@health.gov.sk::bcf3fb65-4f2f-409f-909d-4cd91bf60468" providerId="AD" clId="Web-{8325541F-9C46-8074-22F4-B5DB72AEAE36}" dt="2026-03-20T11:46:33.126" v="1232" actId="1076"/>
          <ac:spMkLst>
            <pc:docMk/>
            <pc:sldMk cId="1455832069" sldId="1573"/>
            <ac:spMk id="24" creationId="{FC2FF947-0968-BFD8-2E11-271DA18EE1AC}"/>
          </ac:spMkLst>
        </pc:spChg>
      </pc:sldChg>
      <pc:sldChg chg="modSp">
        <pc:chgData name="Bahyl Jakub" userId="S::jakub.bahyl@health.gov.sk::bcf3fb65-4f2f-409f-909d-4cd91bf60468" providerId="AD" clId="Web-{8325541F-9C46-8074-22F4-B5DB72AEAE36}" dt="2026-03-20T12:06:24.283" v="1467" actId="20577"/>
        <pc:sldMkLst>
          <pc:docMk/>
          <pc:sldMk cId="1710686034" sldId="1574"/>
        </pc:sldMkLst>
        <pc:spChg chg="mod">
          <ac:chgData name="Bahyl Jakub" userId="S::jakub.bahyl@health.gov.sk::bcf3fb65-4f2f-409f-909d-4cd91bf60468" providerId="AD" clId="Web-{8325541F-9C46-8074-22F4-B5DB72AEAE36}" dt="2026-03-20T11:51:44.527" v="1397" actId="20577"/>
          <ac:spMkLst>
            <pc:docMk/>
            <pc:sldMk cId="1710686034" sldId="1574"/>
            <ac:spMk id="6" creationId="{775A7138-739C-6AF2-64A4-E3953AFF4913}"/>
          </ac:spMkLst>
        </pc:spChg>
        <pc:spChg chg="mod">
          <ac:chgData name="Bahyl Jakub" userId="S::jakub.bahyl@health.gov.sk::bcf3fb65-4f2f-409f-909d-4cd91bf60468" providerId="AD" clId="Web-{8325541F-9C46-8074-22F4-B5DB72AEAE36}" dt="2026-03-20T12:04:53.076" v="1421" actId="20577"/>
          <ac:spMkLst>
            <pc:docMk/>
            <pc:sldMk cId="1710686034" sldId="1574"/>
            <ac:spMk id="7" creationId="{63F615B3-06FD-AE5A-4AA7-C2EC382C01AB}"/>
          </ac:spMkLst>
        </pc:spChg>
        <pc:spChg chg="mod">
          <ac:chgData name="Bahyl Jakub" userId="S::jakub.bahyl@health.gov.sk::bcf3fb65-4f2f-409f-909d-4cd91bf60468" providerId="AD" clId="Web-{8325541F-9C46-8074-22F4-B5DB72AEAE36}" dt="2026-03-20T12:06:11.392" v="1456" actId="20577"/>
          <ac:spMkLst>
            <pc:docMk/>
            <pc:sldMk cId="1710686034" sldId="1574"/>
            <ac:spMk id="11" creationId="{B1642504-FA17-1137-E7FC-9C94166DE11A}"/>
          </ac:spMkLst>
        </pc:spChg>
        <pc:spChg chg="mod">
          <ac:chgData name="Bahyl Jakub" userId="S::jakub.bahyl@health.gov.sk::bcf3fb65-4f2f-409f-909d-4cd91bf60468" providerId="AD" clId="Web-{8325541F-9C46-8074-22F4-B5DB72AEAE36}" dt="2026-03-20T12:06:24.283" v="1467" actId="20577"/>
          <ac:spMkLst>
            <pc:docMk/>
            <pc:sldMk cId="1710686034" sldId="1574"/>
            <ac:spMk id="12" creationId="{D65DF19E-B5DB-9384-F32D-562391A77644}"/>
          </ac:spMkLst>
        </pc:spChg>
      </pc:sldChg>
      <pc:sldChg chg="del">
        <pc:chgData name="Bahyl Jakub" userId="S::jakub.bahyl@health.gov.sk::bcf3fb65-4f2f-409f-909d-4cd91bf60468" providerId="AD" clId="Web-{8325541F-9C46-8074-22F4-B5DB72AEAE36}" dt="2026-03-20T10:46:06.102" v="427"/>
        <pc:sldMkLst>
          <pc:docMk/>
          <pc:sldMk cId="139644996" sldId="1575"/>
        </pc:sldMkLst>
      </pc:sldChg>
      <pc:sldChg chg="modSp">
        <pc:chgData name="Bahyl Jakub" userId="S::jakub.bahyl@health.gov.sk::bcf3fb65-4f2f-409f-909d-4cd91bf60468" providerId="AD" clId="Web-{8325541F-9C46-8074-22F4-B5DB72AEAE36}" dt="2026-03-20T10:47:03.196" v="491" actId="20577"/>
        <pc:sldMkLst>
          <pc:docMk/>
          <pc:sldMk cId="2880758353" sldId="1579"/>
        </pc:sldMkLst>
        <pc:spChg chg="mod">
          <ac:chgData name="Bahyl Jakub" userId="S::jakub.bahyl@health.gov.sk::bcf3fb65-4f2f-409f-909d-4cd91bf60468" providerId="AD" clId="Web-{8325541F-9C46-8074-22F4-B5DB72AEAE36}" dt="2026-03-20T10:47:03.196" v="491" actId="20577"/>
          <ac:spMkLst>
            <pc:docMk/>
            <pc:sldMk cId="2880758353" sldId="1579"/>
            <ac:spMk id="5" creationId="{45A9C03D-E165-8F3C-492C-BEF506502461}"/>
          </ac:spMkLst>
        </pc:spChg>
      </pc:sldChg>
      <pc:sldChg chg="del">
        <pc:chgData name="Bahyl Jakub" userId="S::jakub.bahyl@health.gov.sk::bcf3fb65-4f2f-409f-909d-4cd91bf60468" providerId="AD" clId="Web-{8325541F-9C46-8074-22F4-B5DB72AEAE36}" dt="2026-03-20T11:24:58.885" v="957"/>
        <pc:sldMkLst>
          <pc:docMk/>
          <pc:sldMk cId="2322288718" sldId="1582"/>
        </pc:sldMkLst>
      </pc:sldChg>
      <pc:sldChg chg="del">
        <pc:chgData name="Bahyl Jakub" userId="S::jakub.bahyl@health.gov.sk::bcf3fb65-4f2f-409f-909d-4cd91bf60468" providerId="AD" clId="Web-{8325541F-9C46-8074-22F4-B5DB72AEAE36}" dt="2026-03-20T11:24:58.245" v="956"/>
        <pc:sldMkLst>
          <pc:docMk/>
          <pc:sldMk cId="4115216896" sldId="1583"/>
        </pc:sldMkLst>
      </pc:sldChg>
      <pc:sldChg chg="del">
        <pc:chgData name="Bahyl Jakub" userId="S::jakub.bahyl@health.gov.sk::bcf3fb65-4f2f-409f-909d-4cd91bf60468" providerId="AD" clId="Web-{8325541F-9C46-8074-22F4-B5DB72AEAE36}" dt="2026-03-20T11:25:04.964" v="959"/>
        <pc:sldMkLst>
          <pc:docMk/>
          <pc:sldMk cId="3752129250" sldId="1584"/>
        </pc:sldMkLst>
      </pc:sldChg>
      <pc:sldChg chg="del">
        <pc:chgData name="Bahyl Jakub" userId="S::jakub.bahyl@health.gov.sk::bcf3fb65-4f2f-409f-909d-4cd91bf60468" providerId="AD" clId="Web-{8325541F-9C46-8074-22F4-B5DB72AEAE36}" dt="2026-03-20T11:25:05.964" v="960"/>
        <pc:sldMkLst>
          <pc:docMk/>
          <pc:sldMk cId="718750517" sldId="1585"/>
        </pc:sldMkLst>
      </pc:sldChg>
      <pc:sldChg chg="del">
        <pc:chgData name="Bahyl Jakub" userId="S::jakub.bahyl@health.gov.sk::bcf3fb65-4f2f-409f-909d-4cd91bf60468" providerId="AD" clId="Web-{8325541F-9C46-8074-22F4-B5DB72AEAE36}" dt="2026-03-20T11:25:06.651" v="961"/>
        <pc:sldMkLst>
          <pc:docMk/>
          <pc:sldMk cId="1251425872" sldId="1586"/>
        </pc:sldMkLst>
      </pc:sldChg>
      <pc:sldChg chg="addSp delSp modSp">
        <pc:chgData name="Bahyl Jakub" userId="S::jakub.bahyl@health.gov.sk::bcf3fb65-4f2f-409f-909d-4cd91bf60468" providerId="AD" clId="Web-{8325541F-9C46-8074-22F4-B5DB72AEAE36}" dt="2026-03-20T11:37:27.553" v="1038" actId="1076"/>
        <pc:sldMkLst>
          <pc:docMk/>
          <pc:sldMk cId="2358498372" sldId="1587"/>
        </pc:sldMkLst>
        <pc:spChg chg="mod">
          <ac:chgData name="Bahyl Jakub" userId="S::jakub.bahyl@health.gov.sk::bcf3fb65-4f2f-409f-909d-4cd91bf60468" providerId="AD" clId="Web-{8325541F-9C46-8074-22F4-B5DB72AEAE36}" dt="2026-03-20T11:36:23.848" v="1021" actId="20577"/>
          <ac:spMkLst>
            <pc:docMk/>
            <pc:sldMk cId="2358498372" sldId="1587"/>
            <ac:spMk id="5" creationId="{EA2344DF-FF25-F8CD-C324-0A4324794163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1:37:02.880" v="1029" actId="14100"/>
          <ac:spMkLst>
            <pc:docMk/>
            <pc:sldMk cId="2358498372" sldId="1587"/>
            <ac:spMk id="7" creationId="{38EF1022-69ED-D2DB-934F-76E256B2C7EB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1:37:18.928" v="1034" actId="1076"/>
          <ac:spMkLst>
            <pc:docMk/>
            <pc:sldMk cId="2358498372" sldId="1587"/>
            <ac:spMk id="8" creationId="{6838748F-BC02-FBAA-8581-003175FE0F56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1:37:08.255" v="1031" actId="1076"/>
          <ac:picMkLst>
            <pc:docMk/>
            <pc:sldMk cId="2358498372" sldId="1587"/>
            <ac:picMk id="2" creationId="{9720F79A-0D4B-08C2-C268-D5B4F345E95E}"/>
          </ac:picMkLst>
        </pc:picChg>
        <pc:cxnChg chg="add del mod">
          <ac:chgData name="Bahyl Jakub" userId="S::jakub.bahyl@health.gov.sk::bcf3fb65-4f2f-409f-909d-4cd91bf60468" providerId="AD" clId="Web-{8325541F-9C46-8074-22F4-B5DB72AEAE36}" dt="2026-03-20T11:37:21.006" v="1035"/>
          <ac:cxnSpMkLst>
            <pc:docMk/>
            <pc:sldMk cId="2358498372" sldId="1587"/>
            <ac:cxnSpMk id="4" creationId="{AE90CA31-C10C-7EA0-2EC9-5C7912600507}"/>
          </ac:cxnSpMkLst>
        </pc:cxnChg>
        <pc:cxnChg chg="add">
          <ac:chgData name="Bahyl Jakub" userId="S::jakub.bahyl@health.gov.sk::bcf3fb65-4f2f-409f-909d-4cd91bf60468" providerId="AD" clId="Web-{8325541F-9C46-8074-22F4-B5DB72AEAE36}" dt="2026-03-20T11:37:22.646" v="1036"/>
          <ac:cxnSpMkLst>
            <pc:docMk/>
            <pc:sldMk cId="2358498372" sldId="1587"/>
            <ac:cxnSpMk id="9" creationId="{AE90CA31-C10C-7EA0-2EC9-5C7912600507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37:27.553" v="1038" actId="1076"/>
          <ac:cxnSpMkLst>
            <pc:docMk/>
            <pc:sldMk cId="2358498372" sldId="1587"/>
            <ac:cxnSpMk id="10" creationId="{71EE8CA8-A236-6F36-99B3-555303AA0D5D}"/>
          </ac:cxnSpMkLst>
        </pc:cxnChg>
      </pc:sldChg>
      <pc:sldChg chg="addSp modSp ord">
        <pc:chgData name="Bahyl Jakub" userId="S::jakub.bahyl@health.gov.sk::bcf3fb65-4f2f-409f-909d-4cd91bf60468" providerId="AD" clId="Web-{8325541F-9C46-8074-22F4-B5DB72AEAE36}" dt="2026-03-20T11:40:08.606" v="1090" actId="20577"/>
        <pc:sldMkLst>
          <pc:docMk/>
          <pc:sldMk cId="3539251213" sldId="1588"/>
        </pc:sldMkLst>
        <pc:spChg chg="mod">
          <ac:chgData name="Bahyl Jakub" userId="S::jakub.bahyl@health.gov.sk::bcf3fb65-4f2f-409f-909d-4cd91bf60468" providerId="AD" clId="Web-{8325541F-9C46-8074-22F4-B5DB72AEAE36}" dt="2026-03-20T11:40:08.606" v="1090" actId="20577"/>
          <ac:spMkLst>
            <pc:docMk/>
            <pc:sldMk cId="3539251213" sldId="1588"/>
            <ac:spMk id="5" creationId="{D80890C5-30D0-4DCA-B04D-144DBBB24099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1:39:35.994" v="1062" actId="14100"/>
          <ac:spMkLst>
            <pc:docMk/>
            <pc:sldMk cId="3539251213" sldId="1588"/>
            <ac:spMk id="6" creationId="{CAFCD4F8-FBEE-1CBB-7440-C141E164FF40}"/>
          </ac:spMkLst>
        </pc:spChg>
        <pc:picChg chg="add mod modCrop">
          <ac:chgData name="Bahyl Jakub" userId="S::jakub.bahyl@health.gov.sk::bcf3fb65-4f2f-409f-909d-4cd91bf60468" providerId="AD" clId="Web-{8325541F-9C46-8074-22F4-B5DB72AEAE36}" dt="2026-03-20T11:39:22.633" v="1058" actId="1076"/>
          <ac:picMkLst>
            <pc:docMk/>
            <pc:sldMk cId="3539251213" sldId="1588"/>
            <ac:picMk id="3" creationId="{76675D13-E89F-B4A4-61D0-349618974DA2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39:41.416" v="1064" actId="14100"/>
          <ac:cxnSpMkLst>
            <pc:docMk/>
            <pc:sldMk cId="3539251213" sldId="1588"/>
            <ac:cxnSpMk id="8" creationId="{5EFBB0E6-AD6C-73E4-F306-52AE6C02CA1E}"/>
          </ac:cxnSpMkLst>
        </pc:cxnChg>
      </pc:sldChg>
      <pc:sldChg chg="del">
        <pc:chgData name="Bahyl Jakub" userId="S::jakub.bahyl@health.gov.sk::bcf3fb65-4f2f-409f-909d-4cd91bf60468" providerId="AD" clId="Web-{8325541F-9C46-8074-22F4-B5DB72AEAE36}" dt="2026-03-20T11:45:15.747" v="1220"/>
        <pc:sldMkLst>
          <pc:docMk/>
          <pc:sldMk cId="3668532277" sldId="1589"/>
        </pc:sldMkLst>
      </pc:sldChg>
      <pc:sldChg chg="modSp">
        <pc:chgData name="Bahyl Jakub" userId="S::jakub.bahyl@health.gov.sk::bcf3fb65-4f2f-409f-909d-4cd91bf60468" providerId="AD" clId="Web-{8325541F-9C46-8074-22F4-B5DB72AEAE36}" dt="2026-03-20T14:34:28.242" v="1494" actId="20577"/>
        <pc:sldMkLst>
          <pc:docMk/>
          <pc:sldMk cId="3022420900" sldId="1591"/>
        </pc:sldMkLst>
        <pc:spChg chg="mod">
          <ac:chgData name="Bahyl Jakub" userId="S::jakub.bahyl@health.gov.sk::bcf3fb65-4f2f-409f-909d-4cd91bf60468" providerId="AD" clId="Web-{8325541F-9C46-8074-22F4-B5DB72AEAE36}" dt="2026-03-20T11:47:42.160" v="1274" actId="20577"/>
          <ac:spMkLst>
            <pc:docMk/>
            <pc:sldMk cId="3022420900" sldId="1591"/>
            <ac:spMk id="23" creationId="{2C906E72-B89F-DCAF-A7C5-8356D498C9CB}"/>
          </ac:spMkLst>
        </pc:spChg>
        <pc:spChg chg="mod">
          <ac:chgData name="Bahyl Jakub" userId="S::jakub.bahyl@health.gov.sk::bcf3fb65-4f2f-409f-909d-4cd91bf60468" providerId="AD" clId="Web-{8325541F-9C46-8074-22F4-B5DB72AEAE36}" dt="2026-03-20T11:48:37.287" v="1323" actId="20577"/>
          <ac:spMkLst>
            <pc:docMk/>
            <pc:sldMk cId="3022420900" sldId="1591"/>
            <ac:spMk id="25" creationId="{2BA06911-7B69-4DB3-D871-1EA69656387B}"/>
          </ac:spMkLst>
        </pc:spChg>
        <pc:spChg chg="mod">
          <ac:chgData name="Bahyl Jakub" userId="S::jakub.bahyl@health.gov.sk::bcf3fb65-4f2f-409f-909d-4cd91bf60468" providerId="AD" clId="Web-{8325541F-9C46-8074-22F4-B5DB72AEAE36}" dt="2026-03-20T14:34:28.242" v="1494" actId="20577"/>
          <ac:spMkLst>
            <pc:docMk/>
            <pc:sldMk cId="3022420900" sldId="1591"/>
            <ac:spMk id="27" creationId="{34DD64A1-8E50-D1A6-419F-42CBF445697D}"/>
          </ac:spMkLst>
        </pc:spChg>
      </pc:sldChg>
      <pc:sldChg chg="addSp modSp">
        <pc:chgData name="Bahyl Jakub" userId="S::jakub.bahyl@health.gov.sk::bcf3fb65-4f2f-409f-909d-4cd91bf60468" providerId="AD" clId="Web-{8325541F-9C46-8074-22F4-B5DB72AEAE36}" dt="2026-03-20T10:52:32.183" v="508" actId="20577"/>
        <pc:sldMkLst>
          <pc:docMk/>
          <pc:sldMk cId="853297521" sldId="1592"/>
        </pc:sldMkLst>
        <pc:spChg chg="mod">
          <ac:chgData name="Bahyl Jakub" userId="S::jakub.bahyl@health.gov.sk::bcf3fb65-4f2f-409f-909d-4cd91bf60468" providerId="AD" clId="Web-{8325541F-9C46-8074-22F4-B5DB72AEAE36}" dt="2026-03-20T10:52:32.183" v="508" actId="20577"/>
          <ac:spMkLst>
            <pc:docMk/>
            <pc:sldMk cId="853297521" sldId="1592"/>
            <ac:spMk id="5" creationId="{B4D22F2F-5C56-3FD8-E2C3-A14BF63A41F2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0:52:20.964" v="494" actId="1076"/>
          <ac:picMkLst>
            <pc:docMk/>
            <pc:sldMk cId="853297521" sldId="1592"/>
            <ac:picMk id="2" creationId="{312C43F0-3676-AE70-AF2B-7EE98E2A85FA}"/>
          </ac:picMkLst>
        </pc:picChg>
      </pc:sldChg>
      <pc:sldChg chg="addSp delSp modSp">
        <pc:chgData name="Bahyl Jakub" userId="S::jakub.bahyl@health.gov.sk::bcf3fb65-4f2f-409f-909d-4cd91bf60468" providerId="AD" clId="Web-{8325541F-9C46-8074-22F4-B5DB72AEAE36}" dt="2026-03-20T10:28:01.466" v="49" actId="20577"/>
        <pc:sldMkLst>
          <pc:docMk/>
          <pc:sldMk cId="3663763114" sldId="1595"/>
        </pc:sldMkLst>
        <pc:spChg chg="add mod">
          <ac:chgData name="Bahyl Jakub" userId="S::jakub.bahyl@health.gov.sk::bcf3fb65-4f2f-409f-909d-4cd91bf60468" providerId="AD" clId="Web-{8325541F-9C46-8074-22F4-B5DB72AEAE36}" dt="2026-03-20T10:27:12.715" v="17" actId="14100"/>
          <ac:spMkLst>
            <pc:docMk/>
            <pc:sldMk cId="3663763114" sldId="1595"/>
            <ac:spMk id="7" creationId="{2D69D86F-AC59-510B-B707-6F8710AF45FE}"/>
          </ac:spMkLst>
        </pc:spChg>
        <pc:spChg chg="add del">
          <ac:chgData name="Bahyl Jakub" userId="S::jakub.bahyl@health.gov.sk::bcf3fb65-4f2f-409f-909d-4cd91bf60468" providerId="AD" clId="Web-{8325541F-9C46-8074-22F4-B5DB72AEAE36}" dt="2026-03-20T10:27:31.715" v="23"/>
          <ac:spMkLst>
            <pc:docMk/>
            <pc:sldMk cId="3663763114" sldId="1595"/>
            <ac:spMk id="9" creationId="{C58CF63F-482B-7530-18B2-4BEA5C717603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0:27:40.903" v="25" actId="1076"/>
          <ac:spMkLst>
            <pc:docMk/>
            <pc:sldMk cId="3663763114" sldId="1595"/>
            <ac:spMk id="11" creationId="{9DEDEF13-D301-7B6A-1AFE-91960FC0FDA2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0:28:01.466" v="49" actId="20577"/>
          <ac:spMkLst>
            <pc:docMk/>
            <pc:sldMk cId="3663763114" sldId="1595"/>
            <ac:spMk id="13" creationId="{28798A89-AD79-0A44-26E6-2EC692C19D0A}"/>
          </ac:spMkLst>
        </pc:spChg>
        <pc:picChg chg="mod">
          <ac:chgData name="Bahyl Jakub" userId="S::jakub.bahyl@health.gov.sk::bcf3fb65-4f2f-409f-909d-4cd91bf60468" providerId="AD" clId="Web-{8325541F-9C46-8074-22F4-B5DB72AEAE36}" dt="2026-03-20T10:27:16.325" v="19" actId="1076"/>
          <ac:picMkLst>
            <pc:docMk/>
            <pc:sldMk cId="3663763114" sldId="1595"/>
            <ac:picMk id="2" creationId="{AB010A41-74BE-1AF6-39DE-478BDB63D7D1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0:27:21.778" v="21" actId="1076"/>
          <ac:cxnSpMkLst>
            <pc:docMk/>
            <pc:sldMk cId="3663763114" sldId="1595"/>
            <ac:cxnSpMk id="4" creationId="{53D1E181-5A64-6FFD-116A-ADCC3BC587B7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0:27:46.841" v="27" actId="1076"/>
          <ac:cxnSpMkLst>
            <pc:docMk/>
            <pc:sldMk cId="3663763114" sldId="1595"/>
            <ac:cxnSpMk id="12" creationId="{9DA4FF6E-0464-5056-BF55-1614B22A2E26}"/>
          </ac:cxnSpMkLst>
        </pc:cxnChg>
      </pc:sldChg>
      <pc:sldChg chg="addSp modSp">
        <pc:chgData name="Bahyl Jakub" userId="S::jakub.bahyl@health.gov.sk::bcf3fb65-4f2f-409f-909d-4cd91bf60468" providerId="AD" clId="Web-{8325541F-9C46-8074-22F4-B5DB72AEAE36}" dt="2026-03-20T10:26:41.496" v="10" actId="14100"/>
        <pc:sldMkLst>
          <pc:docMk/>
          <pc:sldMk cId="3135991586" sldId="1596"/>
        </pc:sldMkLst>
        <pc:spChg chg="add mod">
          <ac:chgData name="Bahyl Jakub" userId="S::jakub.bahyl@health.gov.sk::bcf3fb65-4f2f-409f-909d-4cd91bf60468" providerId="AD" clId="Web-{8325541F-9C46-8074-22F4-B5DB72AEAE36}" dt="2026-03-20T10:26:26.542" v="7" actId="14100"/>
          <ac:spMkLst>
            <pc:docMk/>
            <pc:sldMk cId="3135991586" sldId="1596"/>
            <ac:spMk id="4" creationId="{8A6DE95A-3D7B-DD8B-A0D1-2116E43D6EE8}"/>
          </ac:spMkLst>
        </pc:spChg>
        <pc:picChg chg="mod modCrop">
          <ac:chgData name="Bahyl Jakub" userId="S::jakub.bahyl@health.gov.sk::bcf3fb65-4f2f-409f-909d-4cd91bf60468" providerId="AD" clId="Web-{8325541F-9C46-8074-22F4-B5DB72AEAE36}" dt="2026-03-20T10:26:01.042" v="4" actId="1076"/>
          <ac:picMkLst>
            <pc:docMk/>
            <pc:sldMk cId="3135991586" sldId="1596"/>
            <ac:picMk id="2" creationId="{6B79E62C-9CC4-3692-506C-B28263752DA3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0:26:41.496" v="10" actId="14100"/>
          <ac:cxnSpMkLst>
            <pc:docMk/>
            <pc:sldMk cId="3135991586" sldId="1596"/>
            <ac:cxnSpMk id="7" creationId="{7E9304C6-5E20-F3BF-D13C-CE79D38967A9}"/>
          </ac:cxnSpMkLst>
        </pc:cxnChg>
      </pc:sldChg>
      <pc:sldChg chg="addSp modSp">
        <pc:chgData name="Bahyl Jakub" userId="S::jakub.bahyl@health.gov.sk::bcf3fb65-4f2f-409f-909d-4cd91bf60468" providerId="AD" clId="Web-{8325541F-9C46-8074-22F4-B5DB72AEAE36}" dt="2026-03-20T10:30:49.266" v="90" actId="20577"/>
        <pc:sldMkLst>
          <pc:docMk/>
          <pc:sldMk cId="4009856919" sldId="1597"/>
        </pc:sldMkLst>
        <pc:spChg chg="mod">
          <ac:chgData name="Bahyl Jakub" userId="S::jakub.bahyl@health.gov.sk::bcf3fb65-4f2f-409f-909d-4cd91bf60468" providerId="AD" clId="Web-{8325541F-9C46-8074-22F4-B5DB72AEAE36}" dt="2026-03-20T10:30:49.266" v="90" actId="20577"/>
          <ac:spMkLst>
            <pc:docMk/>
            <pc:sldMk cId="4009856919" sldId="1597"/>
            <ac:spMk id="5" creationId="{5D6F6F1C-E4EE-F28D-59D9-069DF747FAE6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0:30:26.437" v="53" actId="1076"/>
          <ac:picMkLst>
            <pc:docMk/>
            <pc:sldMk cId="4009856919" sldId="1597"/>
            <ac:picMk id="2" creationId="{A4F08E10-77C5-DE45-CACE-2E42F20F4B90}"/>
          </ac:picMkLst>
        </pc:picChg>
      </pc:sldChg>
      <pc:sldChg chg="addSp modSp">
        <pc:chgData name="Bahyl Jakub" userId="S::jakub.bahyl@health.gov.sk::bcf3fb65-4f2f-409f-909d-4cd91bf60468" providerId="AD" clId="Web-{8325541F-9C46-8074-22F4-B5DB72AEAE36}" dt="2026-03-20T10:32:20.476" v="123" actId="20577"/>
        <pc:sldMkLst>
          <pc:docMk/>
          <pc:sldMk cId="283923336" sldId="1598"/>
        </pc:sldMkLst>
        <pc:spChg chg="mod">
          <ac:chgData name="Bahyl Jakub" userId="S::jakub.bahyl@health.gov.sk::bcf3fb65-4f2f-409f-909d-4cd91bf60468" providerId="AD" clId="Web-{8325541F-9C46-8074-22F4-B5DB72AEAE36}" dt="2026-03-20T10:32:20.476" v="123" actId="20577"/>
          <ac:spMkLst>
            <pc:docMk/>
            <pc:sldMk cId="283923336" sldId="1598"/>
            <ac:spMk id="5" creationId="{D448B877-458C-2909-89E2-A1DF0D1A65B7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0:31:59.506" v="96" actId="1076"/>
          <ac:picMkLst>
            <pc:docMk/>
            <pc:sldMk cId="283923336" sldId="1598"/>
            <ac:picMk id="2" creationId="{13EBE1CC-F90A-383F-16F6-5EF9BC065D2C}"/>
          </ac:picMkLst>
        </pc:picChg>
      </pc:sldChg>
      <pc:sldChg chg="addSp modSp">
        <pc:chgData name="Bahyl Jakub" userId="S::jakub.bahyl@health.gov.sk::bcf3fb65-4f2f-409f-909d-4cd91bf60468" providerId="AD" clId="Web-{8325541F-9C46-8074-22F4-B5DB72AEAE36}" dt="2026-03-20T10:35:12.157" v="193" actId="20577"/>
        <pc:sldMkLst>
          <pc:docMk/>
          <pc:sldMk cId="4176423574" sldId="1599"/>
        </pc:sldMkLst>
        <pc:spChg chg="mod">
          <ac:chgData name="Bahyl Jakub" userId="S::jakub.bahyl@health.gov.sk::bcf3fb65-4f2f-409f-909d-4cd91bf60468" providerId="AD" clId="Web-{8325541F-9C46-8074-22F4-B5DB72AEAE36}" dt="2026-03-20T10:35:12.157" v="193" actId="20577"/>
          <ac:spMkLst>
            <pc:docMk/>
            <pc:sldMk cId="4176423574" sldId="1599"/>
            <ac:spMk id="5" creationId="{9BB53BD1-9D90-2AA6-5CE2-96D54C209081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0:34:17.186" v="126" actId="1076"/>
          <ac:picMkLst>
            <pc:docMk/>
            <pc:sldMk cId="4176423574" sldId="1599"/>
            <ac:picMk id="2" creationId="{0C9D7B5C-67D6-6182-438F-C909F5224BB1}"/>
          </ac:picMkLst>
        </pc:picChg>
      </pc:sldChg>
      <pc:sldChg chg="addSp modSp">
        <pc:chgData name="Bahyl Jakub" userId="S::jakub.bahyl@health.gov.sk::bcf3fb65-4f2f-409f-909d-4cd91bf60468" providerId="AD" clId="Web-{8325541F-9C46-8074-22F4-B5DB72AEAE36}" dt="2026-03-20T10:36:36.583" v="299" actId="20577"/>
        <pc:sldMkLst>
          <pc:docMk/>
          <pc:sldMk cId="4178967018" sldId="1600"/>
        </pc:sldMkLst>
        <pc:spChg chg="mod">
          <ac:chgData name="Bahyl Jakub" userId="S::jakub.bahyl@health.gov.sk::bcf3fb65-4f2f-409f-909d-4cd91bf60468" providerId="AD" clId="Web-{8325541F-9C46-8074-22F4-B5DB72AEAE36}" dt="2026-03-20T10:35:25.861" v="220" actId="20577"/>
          <ac:spMkLst>
            <pc:docMk/>
            <pc:sldMk cId="4178967018" sldId="1600"/>
            <ac:spMk id="5" creationId="{CA5BB61E-254F-57EF-2C14-150D8ECA7915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0:36:36.583" v="299" actId="20577"/>
          <ac:spMkLst>
            <pc:docMk/>
            <pc:sldMk cId="4178967018" sldId="1600"/>
            <ac:spMk id="7" creationId="{5267B644-3171-9A1E-2414-5790295D0B98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0:35:46.878" v="225" actId="1076"/>
          <ac:picMkLst>
            <pc:docMk/>
            <pc:sldMk cId="4178967018" sldId="1600"/>
            <ac:picMk id="2" creationId="{D35695E9-EE2A-4E41-7641-5A35AE3A8CD9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0:36:00.316" v="227" actId="1076"/>
          <ac:cxnSpMkLst>
            <pc:docMk/>
            <pc:sldMk cId="4178967018" sldId="1600"/>
            <ac:cxnSpMk id="4" creationId="{2A815189-CEED-2D84-7686-5A0B3E33D99A}"/>
          </ac:cxnSpMkLst>
        </pc:cxnChg>
      </pc:sldChg>
      <pc:sldChg chg="addSp modSp">
        <pc:chgData name="Bahyl Jakub" userId="S::jakub.bahyl@health.gov.sk::bcf3fb65-4f2f-409f-909d-4cd91bf60468" providerId="AD" clId="Web-{8325541F-9C46-8074-22F4-B5DB72AEAE36}" dt="2026-03-20T10:40:57.422" v="382" actId="1076"/>
        <pc:sldMkLst>
          <pc:docMk/>
          <pc:sldMk cId="885257804" sldId="1601"/>
        </pc:sldMkLst>
        <pc:spChg chg="mod">
          <ac:chgData name="Bahyl Jakub" userId="S::jakub.bahyl@health.gov.sk::bcf3fb65-4f2f-409f-909d-4cd91bf60468" providerId="AD" clId="Web-{8325541F-9C46-8074-22F4-B5DB72AEAE36}" dt="2026-03-20T10:40:03.061" v="342" actId="20577"/>
          <ac:spMkLst>
            <pc:docMk/>
            <pc:sldMk cId="885257804" sldId="1601"/>
            <ac:spMk id="5" creationId="{2DC5F9B7-E9A9-F041-2932-C93ECB166D07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0:40:57.422" v="382" actId="1076"/>
          <ac:spMkLst>
            <pc:docMk/>
            <pc:sldMk cId="885257804" sldId="1601"/>
            <ac:spMk id="7" creationId="{521BDFA6-87FB-BC45-3D34-282627B292F6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0:39:49.794" v="302" actId="1076"/>
          <ac:picMkLst>
            <pc:docMk/>
            <pc:sldMk cId="885257804" sldId="1601"/>
            <ac:picMk id="2" creationId="{214218D0-E5EF-8FF6-082F-C754E9D710E4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0:40:28.390" v="344" actId="1076"/>
          <ac:cxnSpMkLst>
            <pc:docMk/>
            <pc:sldMk cId="885257804" sldId="1601"/>
            <ac:cxnSpMk id="4" creationId="{705967F3-2B66-0ECE-BA96-2506B8CC78D5}"/>
          </ac:cxnSpMkLst>
        </pc:cxnChg>
      </pc:sldChg>
      <pc:sldChg chg="modSp">
        <pc:chgData name="Bahyl Jakub" userId="S::jakub.bahyl@health.gov.sk::bcf3fb65-4f2f-409f-909d-4cd91bf60468" providerId="AD" clId="Web-{8325541F-9C46-8074-22F4-B5DB72AEAE36}" dt="2026-03-20T10:46:15.368" v="431" actId="20577"/>
        <pc:sldMkLst>
          <pc:docMk/>
          <pc:sldMk cId="428266260" sldId="1602"/>
        </pc:sldMkLst>
        <pc:spChg chg="mod">
          <ac:chgData name="Bahyl Jakub" userId="S::jakub.bahyl@health.gov.sk::bcf3fb65-4f2f-409f-909d-4cd91bf60468" providerId="AD" clId="Web-{8325541F-9C46-8074-22F4-B5DB72AEAE36}" dt="2026-03-20T10:46:15.368" v="431" actId="20577"/>
          <ac:spMkLst>
            <pc:docMk/>
            <pc:sldMk cId="428266260" sldId="1602"/>
            <ac:spMk id="3" creationId="{3DA131E7-D745-1D1A-11C3-EB9102A02B66}"/>
          </ac:spMkLst>
        </pc:spChg>
      </pc:sldChg>
      <pc:sldChg chg="addSp modSp add replId">
        <pc:chgData name="Bahyl Jakub" userId="S::jakub.bahyl@health.gov.sk::bcf3fb65-4f2f-409f-909d-4cd91bf60468" providerId="AD" clId="Web-{8325541F-9C46-8074-22F4-B5DB72AEAE36}" dt="2026-03-20T10:45:41.117" v="425" actId="20577"/>
        <pc:sldMkLst>
          <pc:docMk/>
          <pc:sldMk cId="2704353332" sldId="1603"/>
        </pc:sldMkLst>
        <pc:spChg chg="mod">
          <ac:chgData name="Bahyl Jakub" userId="S::jakub.bahyl@health.gov.sk::bcf3fb65-4f2f-409f-909d-4cd91bf60468" providerId="AD" clId="Web-{8325541F-9C46-8074-22F4-B5DB72AEAE36}" dt="2026-03-20T10:45:22.648" v="400" actId="20577"/>
          <ac:spMkLst>
            <pc:docMk/>
            <pc:sldMk cId="2704353332" sldId="1603"/>
            <ac:spMk id="5" creationId="{A290FF56-5B2F-6DFE-D6B4-4AB2A6A3EF75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0:45:28.632" v="404" actId="1076"/>
          <ac:spMkLst>
            <pc:docMk/>
            <pc:sldMk cId="2704353332" sldId="1603"/>
            <ac:spMk id="7" creationId="{F7788DB2-6533-F4AF-F52F-2FE524625003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0:45:41.117" v="425" actId="20577"/>
          <ac:spMkLst>
            <pc:docMk/>
            <pc:sldMk cId="2704353332" sldId="1603"/>
            <ac:spMk id="9" creationId="{1DC26F79-BE3D-61F0-0A9F-1076A1FDDBCC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0:45:09.476" v="391" actId="1076"/>
          <ac:picMkLst>
            <pc:docMk/>
            <pc:sldMk cId="2704353332" sldId="1603"/>
            <ac:picMk id="2" creationId="{6EFCE907-74F6-EE40-0440-B75724481C4C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0:45:28.617" v="403" actId="1076"/>
          <ac:cxnSpMkLst>
            <pc:docMk/>
            <pc:sldMk cId="2704353332" sldId="1603"/>
            <ac:cxnSpMk id="4" creationId="{9B7808DB-D7F3-AC7E-E80A-28DAE02D641C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0:45:32.851" v="407" actId="1076"/>
          <ac:cxnSpMkLst>
            <pc:docMk/>
            <pc:sldMk cId="2704353332" sldId="1603"/>
            <ac:cxnSpMk id="8" creationId="{5A4E4D7A-4381-57D0-145F-073F8B870DD2}"/>
          </ac:cxnSpMkLst>
        </pc:cxnChg>
      </pc:sldChg>
      <pc:sldChg chg="add del replId">
        <pc:chgData name="Bahyl Jakub" userId="S::jakub.bahyl@health.gov.sk::bcf3fb65-4f2f-409f-909d-4cd91bf60468" providerId="AD" clId="Web-{8325541F-9C46-8074-22F4-B5DB72AEAE36}" dt="2026-03-20T10:46:00.227" v="426"/>
        <pc:sldMkLst>
          <pc:docMk/>
          <pc:sldMk cId="1217225532" sldId="1604"/>
        </pc:sldMkLst>
      </pc:sldChg>
      <pc:sldChg chg="addSp modSp add replId">
        <pc:chgData name="Bahyl Jakub" userId="S::jakub.bahyl@health.gov.sk::bcf3fb65-4f2f-409f-909d-4cd91bf60468" providerId="AD" clId="Web-{8325541F-9C46-8074-22F4-B5DB72AEAE36}" dt="2026-03-20T10:53:48.358" v="571" actId="1076"/>
        <pc:sldMkLst>
          <pc:docMk/>
          <pc:sldMk cId="2394651536" sldId="1604"/>
        </pc:sldMkLst>
        <pc:spChg chg="mod">
          <ac:chgData name="Bahyl Jakub" userId="S::jakub.bahyl@health.gov.sk::bcf3fb65-4f2f-409f-909d-4cd91bf60468" providerId="AD" clId="Web-{8325541F-9C46-8074-22F4-B5DB72AEAE36}" dt="2026-03-20T10:53:31.123" v="565" actId="20577"/>
          <ac:spMkLst>
            <pc:docMk/>
            <pc:sldMk cId="2394651536" sldId="1604"/>
            <ac:spMk id="5" creationId="{D6FFA7EB-2A38-ACA4-85F7-1506E4F9EAE3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0:53:41.342" v="568" actId="1076"/>
          <ac:picMkLst>
            <pc:docMk/>
            <pc:sldMk cId="2394651536" sldId="1604"/>
            <ac:picMk id="2" creationId="{F1ADDA40-2E15-B07E-E36A-3E85480E445D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0:53:44.436" v="569" actId="1076"/>
          <ac:cxnSpMkLst>
            <pc:docMk/>
            <pc:sldMk cId="2394651536" sldId="1604"/>
            <ac:cxnSpMk id="4" creationId="{E83585E9-0236-D3D3-4E3E-0C88569BD2E4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0:53:48.358" v="571" actId="1076"/>
          <ac:cxnSpMkLst>
            <pc:docMk/>
            <pc:sldMk cId="2394651536" sldId="1604"/>
            <ac:cxnSpMk id="6" creationId="{7509587C-7F7C-3A59-2A03-C5718F57B1EE}"/>
          </ac:cxnSpMkLst>
        </pc:cxnChg>
      </pc:sldChg>
      <pc:sldChg chg="add del replId">
        <pc:chgData name="Bahyl Jakub" userId="S::jakub.bahyl@health.gov.sk::bcf3fb65-4f2f-409f-909d-4cd91bf60468" providerId="AD" clId="Web-{8325541F-9C46-8074-22F4-B5DB72AEAE36}" dt="2026-03-20T10:46:07.477" v="428"/>
        <pc:sldMkLst>
          <pc:docMk/>
          <pc:sldMk cId="1022032743" sldId="1605"/>
        </pc:sldMkLst>
      </pc:sldChg>
      <pc:sldChg chg="addSp modSp add replId">
        <pc:chgData name="Bahyl Jakub" userId="S::jakub.bahyl@health.gov.sk::bcf3fb65-4f2f-409f-909d-4cd91bf60468" providerId="AD" clId="Web-{8325541F-9C46-8074-22F4-B5DB72AEAE36}" dt="2026-03-20T11:12:00.043" v="627" actId="1076"/>
        <pc:sldMkLst>
          <pc:docMk/>
          <pc:sldMk cId="2118724751" sldId="1605"/>
        </pc:sldMkLst>
        <pc:spChg chg="mod">
          <ac:chgData name="Bahyl Jakub" userId="S::jakub.bahyl@health.gov.sk::bcf3fb65-4f2f-409f-909d-4cd91bf60468" providerId="AD" clId="Web-{8325541F-9C46-8074-22F4-B5DB72AEAE36}" dt="2026-03-20T11:11:25.135" v="620" actId="20577"/>
          <ac:spMkLst>
            <pc:docMk/>
            <pc:sldMk cId="2118724751" sldId="1605"/>
            <ac:spMk id="5" creationId="{96EC3A78-5C75-8970-9418-ABDE18BA8227}"/>
          </ac:spMkLst>
        </pc:spChg>
        <pc:picChg chg="add mod modCrop">
          <ac:chgData name="Bahyl Jakub" userId="S::jakub.bahyl@health.gov.sk::bcf3fb65-4f2f-409f-909d-4cd91bf60468" providerId="AD" clId="Web-{8325541F-9C46-8074-22F4-B5DB72AEAE36}" dt="2026-03-20T11:11:54.543" v="626" actId="1076"/>
          <ac:picMkLst>
            <pc:docMk/>
            <pc:sldMk cId="2118724751" sldId="1605"/>
            <ac:picMk id="2" creationId="{C6C43703-56FC-2F75-7571-3A17FDC222F6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12:00.043" v="627" actId="1076"/>
          <ac:cxnSpMkLst>
            <pc:docMk/>
            <pc:sldMk cId="2118724751" sldId="1605"/>
            <ac:cxnSpMk id="4" creationId="{EDBC968B-AF17-049F-6608-36C483D8FCF4}"/>
          </ac:cxnSpMkLst>
        </pc:cxnChg>
      </pc:sldChg>
      <pc:sldChg chg="add del replId">
        <pc:chgData name="Bahyl Jakub" userId="S::jakub.bahyl@health.gov.sk::bcf3fb65-4f2f-409f-909d-4cd91bf60468" providerId="AD" clId="Web-{8325541F-9C46-8074-22F4-B5DB72AEAE36}" dt="2026-03-20T10:46:07.899" v="429"/>
        <pc:sldMkLst>
          <pc:docMk/>
          <pc:sldMk cId="2080297807" sldId="1606"/>
        </pc:sldMkLst>
      </pc:sldChg>
      <pc:sldChg chg="addSp modSp add replId">
        <pc:chgData name="Bahyl Jakub" userId="S::jakub.bahyl@health.gov.sk::bcf3fb65-4f2f-409f-909d-4cd91bf60468" providerId="AD" clId="Web-{8325541F-9C46-8074-22F4-B5DB72AEAE36}" dt="2026-03-20T11:16:41.179" v="650" actId="1076"/>
        <pc:sldMkLst>
          <pc:docMk/>
          <pc:sldMk cId="2602567919" sldId="1606"/>
        </pc:sldMkLst>
        <pc:spChg chg="mod">
          <ac:chgData name="Bahyl Jakub" userId="S::jakub.bahyl@health.gov.sk::bcf3fb65-4f2f-409f-909d-4cd91bf60468" providerId="AD" clId="Web-{8325541F-9C46-8074-22F4-B5DB72AEAE36}" dt="2026-03-20T11:14:45.097" v="649" actId="20577"/>
          <ac:spMkLst>
            <pc:docMk/>
            <pc:sldMk cId="2602567919" sldId="1606"/>
            <ac:spMk id="5" creationId="{A19B61A6-D138-0473-4EAD-427EB989E02E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1:16:41.179" v="650" actId="1076"/>
          <ac:picMkLst>
            <pc:docMk/>
            <pc:sldMk cId="2602567919" sldId="1606"/>
            <ac:picMk id="2" creationId="{C4318E15-6FF7-6D9A-A1CC-0A85AEB4FE76}"/>
          </ac:picMkLst>
        </pc:picChg>
      </pc:sldChg>
      <pc:sldChg chg="add del replId">
        <pc:chgData name="Bahyl Jakub" userId="S::jakub.bahyl@health.gov.sk::bcf3fb65-4f2f-409f-909d-4cd91bf60468" providerId="AD" clId="Web-{8325541F-9C46-8074-22F4-B5DB72AEAE36}" dt="2026-03-20T11:18:21.775" v="687"/>
        <pc:sldMkLst>
          <pc:docMk/>
          <pc:sldMk cId="902410991" sldId="1607"/>
        </pc:sldMkLst>
      </pc:sldChg>
      <pc:sldChg chg="addSp modSp add replId">
        <pc:chgData name="Bahyl Jakub" userId="S::jakub.bahyl@health.gov.sk::bcf3fb65-4f2f-409f-909d-4cd91bf60468" providerId="AD" clId="Web-{8325541F-9C46-8074-22F4-B5DB72AEAE36}" dt="2026-03-20T11:19:42.058" v="735" actId="20577"/>
        <pc:sldMkLst>
          <pc:docMk/>
          <pc:sldMk cId="2892675223" sldId="1608"/>
        </pc:sldMkLst>
        <pc:spChg chg="mod">
          <ac:chgData name="Bahyl Jakub" userId="S::jakub.bahyl@health.gov.sk::bcf3fb65-4f2f-409f-909d-4cd91bf60468" providerId="AD" clId="Web-{8325541F-9C46-8074-22F4-B5DB72AEAE36}" dt="2026-03-20T11:18:42.854" v="694" actId="20577"/>
          <ac:spMkLst>
            <pc:docMk/>
            <pc:sldMk cId="2892675223" sldId="1608"/>
            <ac:spMk id="5" creationId="{F8650C59-E6A2-7333-07C9-C153820746FE}"/>
          </ac:spMkLst>
        </pc:spChg>
        <pc:spChg chg="add mod">
          <ac:chgData name="Bahyl Jakub" userId="S::jakub.bahyl@health.gov.sk::bcf3fb65-4f2f-409f-909d-4cd91bf60468" providerId="AD" clId="Web-{8325541F-9C46-8074-22F4-B5DB72AEAE36}" dt="2026-03-20T11:19:42.058" v="735" actId="20577"/>
          <ac:spMkLst>
            <pc:docMk/>
            <pc:sldMk cId="2892675223" sldId="1608"/>
            <ac:spMk id="9" creationId="{2D10CFDF-CB43-FF3A-9D0F-6D383EA9AAAE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1:17:44.071" v="654" actId="1076"/>
          <ac:picMkLst>
            <pc:docMk/>
            <pc:sldMk cId="2892675223" sldId="1608"/>
            <ac:picMk id="2" creationId="{19AABB39-8B9C-5055-CE1D-FA459D789A3C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18:35.916" v="691" actId="1076"/>
          <ac:cxnSpMkLst>
            <pc:docMk/>
            <pc:sldMk cId="2892675223" sldId="1608"/>
            <ac:cxnSpMk id="4" creationId="{757778C8-FF23-5B12-4BEF-2EAEB94AEF76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18:40.588" v="693" actId="1076"/>
          <ac:cxnSpMkLst>
            <pc:docMk/>
            <pc:sldMk cId="2892675223" sldId="1608"/>
            <ac:cxnSpMk id="6" creationId="{77647FED-4552-A523-6380-BCF132390653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19:19.261" v="696" actId="1076"/>
          <ac:cxnSpMkLst>
            <pc:docMk/>
            <pc:sldMk cId="2892675223" sldId="1608"/>
            <ac:cxnSpMk id="7" creationId="{65B22CAA-4BB0-6245-B338-E0343C8B7359}"/>
          </ac:cxnSpMkLst>
        </pc:cxnChg>
      </pc:sldChg>
      <pc:sldChg chg="addSp delSp modSp add replId">
        <pc:chgData name="Bahyl Jakub" userId="S::jakub.bahyl@health.gov.sk::bcf3fb65-4f2f-409f-909d-4cd91bf60468" providerId="AD" clId="Web-{8325541F-9C46-8074-22F4-B5DB72AEAE36}" dt="2026-03-20T11:22:22.796" v="793"/>
        <pc:sldMkLst>
          <pc:docMk/>
          <pc:sldMk cId="210343314" sldId="1609"/>
        </pc:sldMkLst>
        <pc:spChg chg="mod">
          <ac:chgData name="Bahyl Jakub" userId="S::jakub.bahyl@health.gov.sk::bcf3fb65-4f2f-409f-909d-4cd91bf60468" providerId="AD" clId="Web-{8325541F-9C46-8074-22F4-B5DB72AEAE36}" dt="2026-03-20T11:22:04.670" v="786" actId="20577"/>
          <ac:spMkLst>
            <pc:docMk/>
            <pc:sldMk cId="210343314" sldId="1609"/>
            <ac:spMk id="5" creationId="{18EA642E-D7CB-04DE-4721-885073972465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1:21:31.529" v="738" actId="1076"/>
          <ac:picMkLst>
            <pc:docMk/>
            <pc:sldMk cId="210343314" sldId="1609"/>
            <ac:picMk id="2" creationId="{5041270B-3B82-AC71-E751-FAC81797668D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22:11.951" v="788" actId="1076"/>
          <ac:cxnSpMkLst>
            <pc:docMk/>
            <pc:sldMk cId="210343314" sldId="1609"/>
            <ac:cxnSpMk id="4" creationId="{9BA12B10-DD7F-7B0A-1DCD-3B3DE0D42EE9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22:15.905" v="790" actId="1076"/>
          <ac:cxnSpMkLst>
            <pc:docMk/>
            <pc:sldMk cId="210343314" sldId="1609"/>
            <ac:cxnSpMk id="6" creationId="{F2D353D9-BC40-512C-5BAE-6A499788310C}"/>
          </ac:cxnSpMkLst>
        </pc:cxnChg>
        <pc:cxnChg chg="add del mod">
          <ac:chgData name="Bahyl Jakub" userId="S::jakub.bahyl@health.gov.sk::bcf3fb65-4f2f-409f-909d-4cd91bf60468" providerId="AD" clId="Web-{8325541F-9C46-8074-22F4-B5DB72AEAE36}" dt="2026-03-20T11:22:22.796" v="793"/>
          <ac:cxnSpMkLst>
            <pc:docMk/>
            <pc:sldMk cId="210343314" sldId="1609"/>
            <ac:cxnSpMk id="7" creationId="{D3932FBF-F812-5D63-D56D-B81F215A6644}"/>
          </ac:cxnSpMkLst>
        </pc:cxnChg>
      </pc:sldChg>
      <pc:sldChg chg="addSp modSp add replId">
        <pc:chgData name="Bahyl Jakub" userId="S::jakub.bahyl@health.gov.sk::bcf3fb65-4f2f-409f-909d-4cd91bf60468" providerId="AD" clId="Web-{8325541F-9C46-8074-22F4-B5DB72AEAE36}" dt="2026-03-20T11:23:21.066" v="844" actId="1076"/>
        <pc:sldMkLst>
          <pc:docMk/>
          <pc:sldMk cId="1317824630" sldId="1610"/>
        </pc:sldMkLst>
        <pc:spChg chg="mod">
          <ac:chgData name="Bahyl Jakub" userId="S::jakub.bahyl@health.gov.sk::bcf3fb65-4f2f-409f-909d-4cd91bf60468" providerId="AD" clId="Web-{8325541F-9C46-8074-22F4-B5DB72AEAE36}" dt="2026-03-20T11:23:01.956" v="837" actId="20577"/>
          <ac:spMkLst>
            <pc:docMk/>
            <pc:sldMk cId="1317824630" sldId="1610"/>
            <ac:spMk id="5" creationId="{0B2CF014-3A0A-1FC5-ECD0-113B51A1B489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1:23:14.582" v="842" actId="1076"/>
          <ac:picMkLst>
            <pc:docMk/>
            <pc:sldMk cId="1317824630" sldId="1610"/>
            <ac:picMk id="2" creationId="{6BFFAEBF-6920-47BD-E905-86BE6B7E92D7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23:11.222" v="839" actId="1076"/>
          <ac:cxnSpMkLst>
            <pc:docMk/>
            <pc:sldMk cId="1317824630" sldId="1610"/>
            <ac:cxnSpMk id="4" creationId="{9D97FBEC-EA74-52D9-50A3-8FE05529ED88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23:21.066" v="844" actId="1076"/>
          <ac:cxnSpMkLst>
            <pc:docMk/>
            <pc:sldMk cId="1317824630" sldId="1610"/>
            <ac:cxnSpMk id="6" creationId="{CBFE1513-9BEF-B57A-F8C2-79509F928B08}"/>
          </ac:cxnSpMkLst>
        </pc:cxnChg>
      </pc:sldChg>
      <pc:sldChg chg="addSp modSp add replId">
        <pc:chgData name="Bahyl Jakub" userId="S::jakub.bahyl@health.gov.sk::bcf3fb65-4f2f-409f-909d-4cd91bf60468" providerId="AD" clId="Web-{8325541F-9C46-8074-22F4-B5DB72AEAE36}" dt="2026-03-20T11:40:32.389" v="1112" actId="1076"/>
        <pc:sldMkLst>
          <pc:docMk/>
          <pc:sldMk cId="4069977220" sldId="1611"/>
        </pc:sldMkLst>
        <pc:spChg chg="mod">
          <ac:chgData name="Bahyl Jakub" userId="S::jakub.bahyl@health.gov.sk::bcf3fb65-4f2f-409f-909d-4cd91bf60468" providerId="AD" clId="Web-{8325541F-9C46-8074-22F4-B5DB72AEAE36}" dt="2026-03-20T11:40:23.013" v="1108" actId="20577"/>
          <ac:spMkLst>
            <pc:docMk/>
            <pc:sldMk cId="4069977220" sldId="1611"/>
            <ac:spMk id="5" creationId="{C865AF5C-78E7-FCEC-9E31-0DCA75E30831}"/>
          </ac:spMkLst>
        </pc:spChg>
        <pc:picChg chg="add">
          <ac:chgData name="Bahyl Jakub" userId="S::jakub.bahyl@health.gov.sk::bcf3fb65-4f2f-409f-909d-4cd91bf60468" providerId="AD" clId="Web-{8325541F-9C46-8074-22F4-B5DB72AEAE36}" dt="2026-03-20T11:40:15.841" v="1092"/>
          <ac:picMkLst>
            <pc:docMk/>
            <pc:sldMk cId="4069977220" sldId="1611"/>
            <ac:picMk id="3" creationId="{934A75A8-9581-201B-7645-BE1E9276B9AC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40:29.389" v="1110" actId="1076"/>
          <ac:cxnSpMkLst>
            <pc:docMk/>
            <pc:sldMk cId="4069977220" sldId="1611"/>
            <ac:cxnSpMk id="6" creationId="{03C7DDC0-F733-6286-308D-0835B5365E5D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40:32.389" v="1112" actId="1076"/>
          <ac:cxnSpMkLst>
            <pc:docMk/>
            <pc:sldMk cId="4069977220" sldId="1611"/>
            <ac:cxnSpMk id="7" creationId="{8FB6B4DC-308A-85AA-46F0-FA0BE71DF129}"/>
          </ac:cxnSpMkLst>
        </pc:cxnChg>
      </pc:sldChg>
      <pc:sldChg chg="addSp modSp add replId">
        <pc:chgData name="Bahyl Jakub" userId="S::jakub.bahyl@health.gov.sk::bcf3fb65-4f2f-409f-909d-4cd91bf60468" providerId="AD" clId="Web-{8325541F-9C46-8074-22F4-B5DB72AEAE36}" dt="2026-03-20T11:41:50.785" v="1188" actId="1076"/>
        <pc:sldMkLst>
          <pc:docMk/>
          <pc:sldMk cId="3536831139" sldId="1612"/>
        </pc:sldMkLst>
        <pc:spChg chg="mod">
          <ac:chgData name="Bahyl Jakub" userId="S::jakub.bahyl@health.gov.sk::bcf3fb65-4f2f-409f-909d-4cd91bf60468" providerId="AD" clId="Web-{8325541F-9C46-8074-22F4-B5DB72AEAE36}" dt="2026-03-20T11:40:58.078" v="1135" actId="20577"/>
          <ac:spMkLst>
            <pc:docMk/>
            <pc:sldMk cId="3536831139" sldId="1612"/>
            <ac:spMk id="5" creationId="{CFF18475-493E-4051-3EF0-F2EABF625DDB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1:40:46.421" v="1116" actId="1076"/>
          <ac:picMkLst>
            <pc:docMk/>
            <pc:sldMk cId="3536831139" sldId="1612"/>
            <ac:picMk id="3" creationId="{2229233F-3A85-20FE-638F-F815701A9563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41:43.675" v="1184" actId="1076"/>
          <ac:cxnSpMkLst>
            <pc:docMk/>
            <pc:sldMk cId="3536831139" sldId="1612"/>
            <ac:cxnSpMk id="6" creationId="{57FA9D3C-A7F8-C701-08E6-B1FEED0A6470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41:47.253" v="1186" actId="1076"/>
          <ac:cxnSpMkLst>
            <pc:docMk/>
            <pc:sldMk cId="3536831139" sldId="1612"/>
            <ac:cxnSpMk id="7" creationId="{AD69F2F2-7679-3544-9574-B8BA09EBDC8D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41:50.785" v="1188" actId="1076"/>
          <ac:cxnSpMkLst>
            <pc:docMk/>
            <pc:sldMk cId="3536831139" sldId="1612"/>
            <ac:cxnSpMk id="8" creationId="{EFB612F7-CD83-6E60-AAAA-07AB4E9480A0}"/>
          </ac:cxnSpMkLst>
        </pc:cxnChg>
      </pc:sldChg>
      <pc:sldChg chg="addSp modSp add replId">
        <pc:chgData name="Bahyl Jakub" userId="S::jakub.bahyl@health.gov.sk::bcf3fb65-4f2f-409f-909d-4cd91bf60468" providerId="AD" clId="Web-{8325541F-9C46-8074-22F4-B5DB72AEAE36}" dt="2026-03-20T11:41:33.174" v="1182" actId="1076"/>
        <pc:sldMkLst>
          <pc:docMk/>
          <pc:sldMk cId="3946254080" sldId="1613"/>
        </pc:sldMkLst>
        <pc:spChg chg="mod">
          <ac:chgData name="Bahyl Jakub" userId="S::jakub.bahyl@health.gov.sk::bcf3fb65-4f2f-409f-909d-4cd91bf60468" providerId="AD" clId="Web-{8325541F-9C46-8074-22F4-B5DB72AEAE36}" dt="2026-03-20T11:41:20.299" v="1178" actId="20577"/>
          <ac:spMkLst>
            <pc:docMk/>
            <pc:sldMk cId="3946254080" sldId="1613"/>
            <ac:spMk id="5" creationId="{3A60605B-E750-FDAF-5F1D-F97FEE29397E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1:41:13.017" v="1141" actId="1076"/>
          <ac:picMkLst>
            <pc:docMk/>
            <pc:sldMk cId="3946254080" sldId="1613"/>
            <ac:picMk id="3" creationId="{1D4F0C4D-8CAD-B906-BC65-B0E5A05DDCC1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41:33.174" v="1182" actId="1076"/>
          <ac:cxnSpMkLst>
            <pc:docMk/>
            <pc:sldMk cId="3946254080" sldId="1613"/>
            <ac:cxnSpMk id="6" creationId="{26F1D193-7A1D-D2D9-2503-864F3E7AB4E7}"/>
          </ac:cxnSpMkLst>
        </pc:cxnChg>
      </pc:sldChg>
      <pc:sldChg chg="addSp modSp add replId">
        <pc:chgData name="Bahyl Jakub" userId="S::jakub.bahyl@health.gov.sk::bcf3fb65-4f2f-409f-909d-4cd91bf60468" providerId="AD" clId="Web-{8325541F-9C46-8074-22F4-B5DB72AEAE36}" dt="2026-03-20T11:42:41.350" v="1217" actId="1076"/>
        <pc:sldMkLst>
          <pc:docMk/>
          <pc:sldMk cId="2995026504" sldId="1614"/>
        </pc:sldMkLst>
        <pc:spChg chg="mod">
          <ac:chgData name="Bahyl Jakub" userId="S::jakub.bahyl@health.gov.sk::bcf3fb65-4f2f-409f-909d-4cd91bf60468" providerId="AD" clId="Web-{8325541F-9C46-8074-22F4-B5DB72AEAE36}" dt="2026-03-20T11:42:11.551" v="1208" actId="20577"/>
          <ac:spMkLst>
            <pc:docMk/>
            <pc:sldMk cId="2995026504" sldId="1614"/>
            <ac:spMk id="5" creationId="{50F1F79D-D0F0-61B8-EFDD-BA0C17B96CFE}"/>
          </ac:spMkLst>
        </pc:spChg>
        <pc:picChg chg="add mod">
          <ac:chgData name="Bahyl Jakub" userId="S::jakub.bahyl@health.gov.sk::bcf3fb65-4f2f-409f-909d-4cd91bf60468" providerId="AD" clId="Web-{8325541F-9C46-8074-22F4-B5DB72AEAE36}" dt="2026-03-20T11:42:01.645" v="1190" actId="1076"/>
          <ac:picMkLst>
            <pc:docMk/>
            <pc:sldMk cId="2995026504" sldId="1614"/>
            <ac:picMk id="3" creationId="{18F65897-6457-40FE-F3D6-3D2AEC92C6E0}"/>
          </ac:picMkLst>
        </pc:picChg>
        <pc:cxnChg chg="add mod">
          <ac:chgData name="Bahyl Jakub" userId="S::jakub.bahyl@health.gov.sk::bcf3fb65-4f2f-409f-909d-4cd91bf60468" providerId="AD" clId="Web-{8325541F-9C46-8074-22F4-B5DB72AEAE36}" dt="2026-03-20T11:42:41.350" v="1217" actId="1076"/>
          <ac:cxnSpMkLst>
            <pc:docMk/>
            <pc:sldMk cId="2995026504" sldId="1614"/>
            <ac:cxnSpMk id="6" creationId="{26D567A8-E55F-F4E1-D81C-EF11F482367D}"/>
          </ac:cxnSpMkLst>
        </pc:cxnChg>
        <pc:cxnChg chg="add mod">
          <ac:chgData name="Bahyl Jakub" userId="S::jakub.bahyl@health.gov.sk::bcf3fb65-4f2f-409f-909d-4cd91bf60468" providerId="AD" clId="Web-{8325541F-9C46-8074-22F4-B5DB72AEAE36}" dt="2026-03-20T11:42:36.803" v="1216" actId="1076"/>
          <ac:cxnSpMkLst>
            <pc:docMk/>
            <pc:sldMk cId="2995026504" sldId="1614"/>
            <ac:cxnSpMk id="7" creationId="{F20310CC-946E-EFC8-E3F1-2E053B6914D6}"/>
          </ac:cxnSpMkLst>
        </pc:cxnChg>
      </pc:sldChg>
      <pc:sldChg chg="add del replId">
        <pc:chgData name="Bahyl Jakub" userId="S::jakub.bahyl@health.gov.sk::bcf3fb65-4f2f-409f-909d-4cd91bf60468" providerId="AD" clId="Web-{8325541F-9C46-8074-22F4-B5DB72AEAE36}" dt="2026-03-20T11:45:15.372" v="1219"/>
        <pc:sldMkLst>
          <pc:docMk/>
          <pc:sldMk cId="918042440" sldId="1615"/>
        </pc:sldMkLst>
      </pc:sldChg>
    </pc:docChg>
  </pc:docChgLst>
  <pc:docChgLst>
    <pc:chgData name="Bárta Matej" userId="cb5f0077-fcc8-4d38-8c7c-15ec4c301b64" providerId="ADAL" clId="{CEC5F31C-0992-4665-BFB1-018CB502FA95}"/>
    <pc:docChg chg="undo custSel addSld delSld modSld sldOrd">
      <pc:chgData name="Bárta Matej" userId="cb5f0077-fcc8-4d38-8c7c-15ec4c301b64" providerId="ADAL" clId="{CEC5F31C-0992-4665-BFB1-018CB502FA95}" dt="2026-03-20T14:33:01.794" v="19753" actId="1076"/>
      <pc:docMkLst>
        <pc:docMk/>
      </pc:docMkLst>
      <pc:sldChg chg="modSp add mod">
        <pc:chgData name="Bárta Matej" userId="cb5f0077-fcc8-4d38-8c7c-15ec4c301b64" providerId="ADAL" clId="{CEC5F31C-0992-4665-BFB1-018CB502FA95}" dt="2026-03-16T09:58:02.791" v="517" actId="20577"/>
        <pc:sldMkLst>
          <pc:docMk/>
          <pc:sldMk cId="4277231702" sldId="1507"/>
        </pc:sldMkLst>
        <pc:spChg chg="mod">
          <ac:chgData name="Bárta Matej" userId="cb5f0077-fcc8-4d38-8c7c-15ec4c301b64" providerId="ADAL" clId="{CEC5F31C-0992-4665-BFB1-018CB502FA95}" dt="2026-03-16T09:57:47.221" v="508" actId="20577"/>
          <ac:spMkLst>
            <pc:docMk/>
            <pc:sldMk cId="4277231702" sldId="1507"/>
            <ac:spMk id="2" creationId="{8BE51722-D35D-B126-FB58-0E40D4F42FCA}"/>
          </ac:spMkLst>
        </pc:spChg>
        <pc:spChg chg="mod">
          <ac:chgData name="Bárta Matej" userId="cb5f0077-fcc8-4d38-8c7c-15ec4c301b64" providerId="ADAL" clId="{CEC5F31C-0992-4665-BFB1-018CB502FA95}" dt="2026-03-16T09:58:02.791" v="517" actId="20577"/>
          <ac:spMkLst>
            <pc:docMk/>
            <pc:sldMk cId="4277231702" sldId="1507"/>
            <ac:spMk id="3" creationId="{7A43DFB6-DAF0-1E5F-C307-AEB080DF335C}"/>
          </ac:spMkLst>
        </pc:spChg>
      </pc:sldChg>
      <pc:sldChg chg="modSp add del mod">
        <pc:chgData name="Bárta Matej" userId="cb5f0077-fcc8-4d38-8c7c-15ec4c301b64" providerId="ADAL" clId="{CEC5F31C-0992-4665-BFB1-018CB502FA95}" dt="2026-03-17T13:29:03.090" v="3112" actId="207"/>
        <pc:sldMkLst>
          <pc:docMk/>
          <pc:sldMk cId="4052224954" sldId="1508"/>
        </pc:sldMkLst>
        <pc:spChg chg="mod">
          <ac:chgData name="Bárta Matej" userId="cb5f0077-fcc8-4d38-8c7c-15ec4c301b64" providerId="ADAL" clId="{CEC5F31C-0992-4665-BFB1-018CB502FA95}" dt="2026-03-17T13:29:03.090" v="3112" actId="207"/>
          <ac:spMkLst>
            <pc:docMk/>
            <pc:sldMk cId="4052224954" sldId="1508"/>
            <ac:spMk id="7" creationId="{07023216-1AE8-67E0-7D58-879C0C3AA5E3}"/>
          </ac:spMkLst>
        </pc:spChg>
        <pc:spChg chg="mod">
          <ac:chgData name="Bárta Matej" userId="cb5f0077-fcc8-4d38-8c7c-15ec4c301b64" providerId="ADAL" clId="{CEC5F31C-0992-4665-BFB1-018CB502FA95}" dt="2026-03-17T13:28:50.148" v="3111" actId="113"/>
          <ac:spMkLst>
            <pc:docMk/>
            <pc:sldMk cId="4052224954" sldId="1508"/>
            <ac:spMk id="10" creationId="{661BFA2B-DD33-EDBA-4C9C-817E7A2BA295}"/>
          </ac:spMkLst>
        </pc:spChg>
      </pc:sldChg>
      <pc:sldChg chg="addSp delSp modSp add mod ord">
        <pc:chgData name="Bárta Matej" userId="cb5f0077-fcc8-4d38-8c7c-15ec4c301b64" providerId="ADAL" clId="{CEC5F31C-0992-4665-BFB1-018CB502FA95}" dt="2026-03-18T12:43:56.923" v="8430" actId="1076"/>
        <pc:sldMkLst>
          <pc:docMk/>
          <pc:sldMk cId="3823506091" sldId="1520"/>
        </pc:sldMkLst>
        <pc:spChg chg="add mod">
          <ac:chgData name="Bárta Matej" userId="cb5f0077-fcc8-4d38-8c7c-15ec4c301b64" providerId="ADAL" clId="{CEC5F31C-0992-4665-BFB1-018CB502FA95}" dt="2026-03-18T12:43:56.923" v="8430" actId="1076"/>
          <ac:spMkLst>
            <pc:docMk/>
            <pc:sldMk cId="3823506091" sldId="1520"/>
            <ac:spMk id="3" creationId="{2A1A742F-C0B0-0AF8-A5EC-1B594A97E5A7}"/>
          </ac:spMkLst>
        </pc:spChg>
        <pc:spChg chg="mod">
          <ac:chgData name="Bárta Matej" userId="cb5f0077-fcc8-4d38-8c7c-15ec4c301b64" providerId="ADAL" clId="{CEC5F31C-0992-4665-BFB1-018CB502FA95}" dt="2026-03-18T11:48:57.878" v="7431" actId="20577"/>
          <ac:spMkLst>
            <pc:docMk/>
            <pc:sldMk cId="3823506091" sldId="1520"/>
            <ac:spMk id="5" creationId="{664F66DA-D664-5FAF-2237-17CA4A05E4EC}"/>
          </ac:spMkLst>
        </pc:spChg>
        <pc:spChg chg="add mod">
          <ac:chgData name="Bárta Matej" userId="cb5f0077-fcc8-4d38-8c7c-15ec4c301b64" providerId="ADAL" clId="{CEC5F31C-0992-4665-BFB1-018CB502FA95}" dt="2026-03-18T10:30:33.230" v="7407" actId="465"/>
          <ac:spMkLst>
            <pc:docMk/>
            <pc:sldMk cId="3823506091" sldId="1520"/>
            <ac:spMk id="7" creationId="{1E1545A6-B0AC-6282-612D-C8ACB44F7D11}"/>
          </ac:spMkLst>
        </pc:spChg>
        <pc:spChg chg="add mod">
          <ac:chgData name="Bárta Matej" userId="cb5f0077-fcc8-4d38-8c7c-15ec4c301b64" providerId="ADAL" clId="{CEC5F31C-0992-4665-BFB1-018CB502FA95}" dt="2026-03-18T10:30:20.690" v="7405" actId="1076"/>
          <ac:spMkLst>
            <pc:docMk/>
            <pc:sldMk cId="3823506091" sldId="1520"/>
            <ac:spMk id="9" creationId="{A296F45A-7A6F-B783-0E25-37EEA611E899}"/>
          </ac:spMkLst>
        </pc:spChg>
        <pc:spChg chg="add mod">
          <ac:chgData name="Bárta Matej" userId="cb5f0077-fcc8-4d38-8c7c-15ec4c301b64" providerId="ADAL" clId="{CEC5F31C-0992-4665-BFB1-018CB502FA95}" dt="2026-03-18T10:30:40.744" v="7408" actId="113"/>
          <ac:spMkLst>
            <pc:docMk/>
            <pc:sldMk cId="3823506091" sldId="1520"/>
            <ac:spMk id="13" creationId="{6441B31A-939A-26DB-66A8-491A78D6E852}"/>
          </ac:spMkLst>
        </pc:spChg>
        <pc:picChg chg="add mod">
          <ac:chgData name="Bárta Matej" userId="cb5f0077-fcc8-4d38-8c7c-15ec4c301b64" providerId="ADAL" clId="{CEC5F31C-0992-4665-BFB1-018CB502FA95}" dt="2026-03-18T10:29:31.450" v="7400" actId="465"/>
          <ac:picMkLst>
            <pc:docMk/>
            <pc:sldMk cId="3823506091" sldId="1520"/>
            <ac:picMk id="11" creationId="{B568E638-6C21-2117-7711-916569A170D4}"/>
          </ac:picMkLst>
        </pc:picChg>
        <pc:picChg chg="add mod">
          <ac:chgData name="Bárta Matej" userId="cb5f0077-fcc8-4d38-8c7c-15ec4c301b64" providerId="ADAL" clId="{CEC5F31C-0992-4665-BFB1-018CB502FA95}" dt="2026-03-18T10:29:09.689" v="7396" actId="1076"/>
          <ac:picMkLst>
            <pc:docMk/>
            <pc:sldMk cId="3823506091" sldId="1520"/>
            <ac:picMk id="12" creationId="{37D4F2A6-9581-7081-A2D0-F7C2C85E6F35}"/>
          </ac:picMkLst>
        </pc:picChg>
        <pc:picChg chg="add mod">
          <ac:chgData name="Bárta Matej" userId="cb5f0077-fcc8-4d38-8c7c-15ec4c301b64" providerId="ADAL" clId="{CEC5F31C-0992-4665-BFB1-018CB502FA95}" dt="2026-03-18T10:27:11.438" v="7394" actId="14100"/>
          <ac:picMkLst>
            <pc:docMk/>
            <pc:sldMk cId="3823506091" sldId="1520"/>
            <ac:picMk id="16" creationId="{1402A74B-238E-3FD1-4F8E-570C6026CDCD}"/>
          </ac:picMkLst>
        </pc:picChg>
        <pc:picChg chg="add mod">
          <ac:chgData name="Bárta Matej" userId="cb5f0077-fcc8-4d38-8c7c-15ec4c301b64" providerId="ADAL" clId="{CEC5F31C-0992-4665-BFB1-018CB502FA95}" dt="2026-03-18T12:43:56.923" v="8430" actId="1076"/>
          <ac:picMkLst>
            <pc:docMk/>
            <pc:sldMk cId="3823506091" sldId="1520"/>
            <ac:picMk id="18" creationId="{85D1B8DD-217E-3D8D-D8C7-5AC2DB69B816}"/>
          </ac:picMkLst>
        </pc:picChg>
      </pc:sldChg>
      <pc:sldChg chg="addSp delSp modSp add mod ord">
        <pc:chgData name="Bárta Matej" userId="cb5f0077-fcc8-4d38-8c7c-15ec4c301b64" providerId="ADAL" clId="{CEC5F31C-0992-4665-BFB1-018CB502FA95}" dt="2026-03-19T09:26:11.219" v="13124" actId="1076"/>
        <pc:sldMkLst>
          <pc:docMk/>
          <pc:sldMk cId="2401911498" sldId="1527"/>
        </pc:sldMkLst>
        <pc:spChg chg="mod">
          <ac:chgData name="Bárta Matej" userId="cb5f0077-fcc8-4d38-8c7c-15ec4c301b64" providerId="ADAL" clId="{CEC5F31C-0992-4665-BFB1-018CB502FA95}" dt="2026-03-18T07:59:12.433" v="6134" actId="1076"/>
          <ac:spMkLst>
            <pc:docMk/>
            <pc:sldMk cId="2401911498" sldId="1527"/>
            <ac:spMk id="2" creationId="{0987CF2A-5217-F68F-92B8-86FE3B94DCE9}"/>
          </ac:spMkLst>
        </pc:spChg>
        <pc:spChg chg="add mod">
          <ac:chgData name="Bárta Matej" userId="cb5f0077-fcc8-4d38-8c7c-15ec4c301b64" providerId="ADAL" clId="{CEC5F31C-0992-4665-BFB1-018CB502FA95}" dt="2026-03-18T07:59:12.433" v="6134" actId="1076"/>
          <ac:spMkLst>
            <pc:docMk/>
            <pc:sldMk cId="2401911498" sldId="1527"/>
            <ac:spMk id="4" creationId="{C66F906F-D445-9F79-A11A-A4527933F3D0}"/>
          </ac:spMkLst>
        </pc:spChg>
        <pc:spChg chg="mod">
          <ac:chgData name="Bárta Matej" userId="cb5f0077-fcc8-4d38-8c7c-15ec4c301b64" providerId="ADAL" clId="{CEC5F31C-0992-4665-BFB1-018CB502FA95}" dt="2026-03-16T11:54:11.957" v="1360"/>
          <ac:spMkLst>
            <pc:docMk/>
            <pc:sldMk cId="2401911498" sldId="1527"/>
            <ac:spMk id="5" creationId="{4E0C6C79-925A-C2CF-5D3D-577E9E95C6B8}"/>
          </ac:spMkLst>
        </pc:spChg>
        <pc:spChg chg="add mod">
          <ac:chgData name="Bárta Matej" userId="cb5f0077-fcc8-4d38-8c7c-15ec4c301b64" providerId="ADAL" clId="{CEC5F31C-0992-4665-BFB1-018CB502FA95}" dt="2026-03-19T09:26:11.219" v="13124" actId="1076"/>
          <ac:spMkLst>
            <pc:docMk/>
            <pc:sldMk cId="2401911498" sldId="1527"/>
            <ac:spMk id="7" creationId="{A5974D9B-329C-E387-2558-6BA4DFF552AD}"/>
          </ac:spMkLst>
        </pc:spChg>
        <pc:spChg chg="add mod">
          <ac:chgData name="Bárta Matej" userId="cb5f0077-fcc8-4d38-8c7c-15ec4c301b64" providerId="ADAL" clId="{CEC5F31C-0992-4665-BFB1-018CB502FA95}" dt="2026-03-18T07:59:12.433" v="6134" actId="1076"/>
          <ac:spMkLst>
            <pc:docMk/>
            <pc:sldMk cId="2401911498" sldId="1527"/>
            <ac:spMk id="9" creationId="{5EBF3021-8CE2-A25D-BDA4-EAEFCD279E82}"/>
          </ac:spMkLst>
        </pc:spChg>
        <pc:spChg chg="add mod">
          <ac:chgData name="Bárta Matej" userId="cb5f0077-fcc8-4d38-8c7c-15ec4c301b64" providerId="ADAL" clId="{CEC5F31C-0992-4665-BFB1-018CB502FA95}" dt="2026-03-18T13:18:34.868" v="8476" actId="20577"/>
          <ac:spMkLst>
            <pc:docMk/>
            <pc:sldMk cId="2401911498" sldId="1527"/>
            <ac:spMk id="10" creationId="{0EB24751-BE0C-916D-7D75-028A014BD88F}"/>
          </ac:spMkLst>
        </pc:spChg>
        <pc:spChg chg="add mod">
          <ac:chgData name="Bárta Matej" userId="cb5f0077-fcc8-4d38-8c7c-15ec4c301b64" providerId="ADAL" clId="{CEC5F31C-0992-4665-BFB1-018CB502FA95}" dt="2026-03-18T13:18:38.147" v="8477" actId="20577"/>
          <ac:spMkLst>
            <pc:docMk/>
            <pc:sldMk cId="2401911498" sldId="1527"/>
            <ac:spMk id="11" creationId="{FEBEC746-154F-F9B0-DCE1-60FD7B74B3B7}"/>
          </ac:spMkLst>
        </pc:spChg>
        <pc:spChg chg="add mod">
          <ac:chgData name="Bárta Matej" userId="cb5f0077-fcc8-4d38-8c7c-15ec4c301b64" providerId="ADAL" clId="{CEC5F31C-0992-4665-BFB1-018CB502FA95}" dt="2026-03-18T13:18:44.247" v="8478" actId="20577"/>
          <ac:spMkLst>
            <pc:docMk/>
            <pc:sldMk cId="2401911498" sldId="1527"/>
            <ac:spMk id="15" creationId="{2FEBA141-905C-581F-E362-9B118DFF7B08}"/>
          </ac:spMkLst>
        </pc:spChg>
        <pc:spChg chg="add mod">
          <ac:chgData name="Bárta Matej" userId="cb5f0077-fcc8-4d38-8c7c-15ec4c301b64" providerId="ADAL" clId="{CEC5F31C-0992-4665-BFB1-018CB502FA95}" dt="2026-03-18T13:20:40.247" v="8544" actId="14100"/>
          <ac:spMkLst>
            <pc:docMk/>
            <pc:sldMk cId="2401911498" sldId="1527"/>
            <ac:spMk id="22" creationId="{915229F4-4C07-3C10-2CA3-12102CEBB389}"/>
          </ac:spMkLst>
        </pc:spChg>
        <pc:spChg chg="add mod">
          <ac:chgData name="Bárta Matej" userId="cb5f0077-fcc8-4d38-8c7c-15ec4c301b64" providerId="ADAL" clId="{CEC5F31C-0992-4665-BFB1-018CB502FA95}" dt="2026-03-19T08:32:52.247" v="12550" actId="1076"/>
          <ac:spMkLst>
            <pc:docMk/>
            <pc:sldMk cId="2401911498" sldId="1527"/>
            <ac:spMk id="24" creationId="{434CAD2B-B10F-8886-9FF8-6EDE3A8FC6F0}"/>
          </ac:spMkLst>
        </pc:spChg>
        <pc:picChg chg="add mod">
          <ac:chgData name="Bárta Matej" userId="cb5f0077-fcc8-4d38-8c7c-15ec4c301b64" providerId="ADAL" clId="{CEC5F31C-0992-4665-BFB1-018CB502FA95}" dt="2026-03-19T09:26:11.219" v="13124" actId="1076"/>
          <ac:picMkLst>
            <pc:docMk/>
            <pc:sldMk cId="2401911498" sldId="1527"/>
            <ac:picMk id="12" creationId="{F36FA5E7-D35A-6394-9F1F-973F4BD3F38B}"/>
          </ac:picMkLst>
        </pc:picChg>
        <pc:picChg chg="add mod">
          <ac:chgData name="Bárta Matej" userId="cb5f0077-fcc8-4d38-8c7c-15ec4c301b64" providerId="ADAL" clId="{CEC5F31C-0992-4665-BFB1-018CB502FA95}" dt="2026-03-18T08:49:37.165" v="7012" actId="207"/>
          <ac:picMkLst>
            <pc:docMk/>
            <pc:sldMk cId="2401911498" sldId="1527"/>
            <ac:picMk id="17" creationId="{D9A427EC-8795-AFBE-0F1F-142373485F24}"/>
          </ac:picMkLst>
        </pc:picChg>
        <pc:picChg chg="add mod">
          <ac:chgData name="Bárta Matej" userId="cb5f0077-fcc8-4d38-8c7c-15ec4c301b64" providerId="ADAL" clId="{CEC5F31C-0992-4665-BFB1-018CB502FA95}" dt="2026-03-18T08:49:37.165" v="7012" actId="207"/>
          <ac:picMkLst>
            <pc:docMk/>
            <pc:sldMk cId="2401911498" sldId="1527"/>
            <ac:picMk id="19" creationId="{4A1293C1-FE18-E322-3F5E-A1F0CB37D9BE}"/>
          </ac:picMkLst>
        </pc:picChg>
        <pc:picChg chg="add mod">
          <ac:chgData name="Bárta Matej" userId="cb5f0077-fcc8-4d38-8c7c-15ec4c301b64" providerId="ADAL" clId="{CEC5F31C-0992-4665-BFB1-018CB502FA95}" dt="2026-03-18T08:49:37.165" v="7012" actId="207"/>
          <ac:picMkLst>
            <pc:docMk/>
            <pc:sldMk cId="2401911498" sldId="1527"/>
            <ac:picMk id="21" creationId="{75AFD667-DB6C-5A3C-19EB-35F1E9CAB052}"/>
          </ac:picMkLst>
        </pc:picChg>
        <pc:picChg chg="add mod">
          <ac:chgData name="Bárta Matej" userId="cb5f0077-fcc8-4d38-8c7c-15ec4c301b64" providerId="ADAL" clId="{CEC5F31C-0992-4665-BFB1-018CB502FA95}" dt="2026-03-18T08:49:37.165" v="7012" actId="207"/>
          <ac:picMkLst>
            <pc:docMk/>
            <pc:sldMk cId="2401911498" sldId="1527"/>
            <ac:picMk id="23" creationId="{A1745FD2-6E64-0EB6-3651-2114DF88AB93}"/>
          </ac:picMkLst>
        </pc:picChg>
        <pc:picChg chg="add mod">
          <ac:chgData name="Bárta Matej" userId="cb5f0077-fcc8-4d38-8c7c-15ec4c301b64" providerId="ADAL" clId="{CEC5F31C-0992-4665-BFB1-018CB502FA95}" dt="2026-03-18T08:49:37.165" v="7012" actId="207"/>
          <ac:picMkLst>
            <pc:docMk/>
            <pc:sldMk cId="2401911498" sldId="1527"/>
            <ac:picMk id="25" creationId="{C55740D6-1673-2A35-89BF-20FE8E1D1ED4}"/>
          </ac:picMkLst>
        </pc:picChg>
      </pc:sldChg>
      <pc:sldChg chg="addSp modSp add mod">
        <pc:chgData name="Bárta Matej" userId="cb5f0077-fcc8-4d38-8c7c-15ec4c301b64" providerId="ADAL" clId="{CEC5F31C-0992-4665-BFB1-018CB502FA95}" dt="2026-03-17T13:29:18.399" v="3115" actId="207"/>
        <pc:sldMkLst>
          <pc:docMk/>
          <pc:sldMk cId="2635950923" sldId="1530"/>
        </pc:sldMkLst>
        <pc:spChg chg="mod">
          <ac:chgData name="Bárta Matej" userId="cb5f0077-fcc8-4d38-8c7c-15ec4c301b64" providerId="ADAL" clId="{CEC5F31C-0992-4665-BFB1-018CB502FA95}" dt="2026-03-17T13:29:18.399" v="3115" actId="207"/>
          <ac:spMkLst>
            <pc:docMk/>
            <pc:sldMk cId="2635950923" sldId="1530"/>
            <ac:spMk id="7" creationId="{C37CB21E-160C-4AE4-DA8A-170C37CB803A}"/>
          </ac:spMkLst>
        </pc:spChg>
        <pc:spChg chg="mod">
          <ac:chgData name="Bárta Matej" userId="cb5f0077-fcc8-4d38-8c7c-15ec4c301b64" providerId="ADAL" clId="{CEC5F31C-0992-4665-BFB1-018CB502FA95}" dt="2026-03-17T13:29:18.399" v="3115" actId="207"/>
          <ac:spMkLst>
            <pc:docMk/>
            <pc:sldMk cId="2635950923" sldId="1530"/>
            <ac:spMk id="10" creationId="{17B449B6-A11B-74B4-26B6-5462C82855D4}"/>
          </ac:spMkLst>
        </pc:spChg>
      </pc:sldChg>
      <pc:sldChg chg="addSp delSp modSp add mod ord">
        <pc:chgData name="Bárta Matej" userId="cb5f0077-fcc8-4d38-8c7c-15ec4c301b64" providerId="ADAL" clId="{CEC5F31C-0992-4665-BFB1-018CB502FA95}" dt="2026-03-19T12:28:41.381" v="13307" actId="1076"/>
        <pc:sldMkLst>
          <pc:docMk/>
          <pc:sldMk cId="3165958181" sldId="1531"/>
        </pc:sldMkLst>
        <pc:spChg chg="mod">
          <ac:chgData name="Bárta Matej" userId="cb5f0077-fcc8-4d38-8c7c-15ec4c301b64" providerId="ADAL" clId="{CEC5F31C-0992-4665-BFB1-018CB502FA95}" dt="2026-03-17T12:51:37.869" v="1973" actId="20577"/>
          <ac:spMkLst>
            <pc:docMk/>
            <pc:sldMk cId="3165958181" sldId="1531"/>
            <ac:spMk id="5" creationId="{83BE0258-09F4-9BBA-BA0A-D9CE8AD1D393}"/>
          </ac:spMkLst>
        </pc:spChg>
        <pc:spChg chg="add mod">
          <ac:chgData name="Bárta Matej" userId="cb5f0077-fcc8-4d38-8c7c-15ec4c301b64" providerId="ADAL" clId="{CEC5F31C-0992-4665-BFB1-018CB502FA95}" dt="2026-03-17T15:25:03.639" v="5345" actId="1076"/>
          <ac:spMkLst>
            <pc:docMk/>
            <pc:sldMk cId="3165958181" sldId="1531"/>
            <ac:spMk id="11" creationId="{533C4D3C-8C3E-5426-C656-88392978CD17}"/>
          </ac:spMkLst>
        </pc:spChg>
        <pc:spChg chg="add mod">
          <ac:chgData name="Bárta Matej" userId="cb5f0077-fcc8-4d38-8c7c-15ec4c301b64" providerId="ADAL" clId="{CEC5F31C-0992-4665-BFB1-018CB502FA95}" dt="2026-03-17T15:25:03.639" v="5345" actId="1076"/>
          <ac:spMkLst>
            <pc:docMk/>
            <pc:sldMk cId="3165958181" sldId="1531"/>
            <ac:spMk id="15" creationId="{FD36E1A4-1A58-D0AC-3401-BAD921CA82A9}"/>
          </ac:spMkLst>
        </pc:spChg>
        <pc:spChg chg="add mod">
          <ac:chgData name="Bárta Matej" userId="cb5f0077-fcc8-4d38-8c7c-15ec4c301b64" providerId="ADAL" clId="{CEC5F31C-0992-4665-BFB1-018CB502FA95}" dt="2026-03-19T12:28:41.381" v="13307" actId="1076"/>
          <ac:spMkLst>
            <pc:docMk/>
            <pc:sldMk cId="3165958181" sldId="1531"/>
            <ac:spMk id="16" creationId="{932145B2-FFEC-3851-7C5F-22F0278E09AC}"/>
          </ac:spMkLst>
        </pc:spChg>
        <pc:spChg chg="add mod">
          <ac:chgData name="Bárta Matej" userId="cb5f0077-fcc8-4d38-8c7c-15ec4c301b64" providerId="ADAL" clId="{CEC5F31C-0992-4665-BFB1-018CB502FA95}" dt="2026-03-19T12:28:41.381" v="13307" actId="1076"/>
          <ac:spMkLst>
            <pc:docMk/>
            <pc:sldMk cId="3165958181" sldId="1531"/>
            <ac:spMk id="17" creationId="{D1B80DFF-F892-BFFB-0D7B-02EDCBB646E9}"/>
          </ac:spMkLst>
        </pc:spChg>
        <pc:picChg chg="add mod">
          <ac:chgData name="Bárta Matej" userId="cb5f0077-fcc8-4d38-8c7c-15ec4c301b64" providerId="ADAL" clId="{CEC5F31C-0992-4665-BFB1-018CB502FA95}" dt="2026-03-19T12:28:41.381" v="13307" actId="1076"/>
          <ac:picMkLst>
            <pc:docMk/>
            <pc:sldMk cId="3165958181" sldId="1531"/>
            <ac:picMk id="8" creationId="{DC147A0B-A16D-0237-7F1F-C8A8A5D2078E}"/>
          </ac:picMkLst>
        </pc:picChg>
        <pc:picChg chg="add mod">
          <ac:chgData name="Bárta Matej" userId="cb5f0077-fcc8-4d38-8c7c-15ec4c301b64" providerId="ADAL" clId="{CEC5F31C-0992-4665-BFB1-018CB502FA95}" dt="2026-03-17T15:25:03.639" v="5345" actId="1076"/>
          <ac:picMkLst>
            <pc:docMk/>
            <pc:sldMk cId="3165958181" sldId="1531"/>
            <ac:picMk id="10" creationId="{5B3A9635-7E26-9A14-4DC2-29F2C95F79AA}"/>
          </ac:picMkLst>
        </pc:picChg>
        <pc:picChg chg="add mod">
          <ac:chgData name="Bárta Matej" userId="cb5f0077-fcc8-4d38-8c7c-15ec4c301b64" providerId="ADAL" clId="{CEC5F31C-0992-4665-BFB1-018CB502FA95}" dt="2026-03-19T12:28:41.381" v="13307" actId="1076"/>
          <ac:picMkLst>
            <pc:docMk/>
            <pc:sldMk cId="3165958181" sldId="1531"/>
            <ac:picMk id="19" creationId="{7759129B-4B00-2F54-D7B7-BF7C6CB82BA1}"/>
          </ac:picMkLst>
        </pc:picChg>
      </pc:sldChg>
      <pc:sldChg chg="addSp delSp modSp add mod">
        <pc:chgData name="Bárta Matej" userId="cb5f0077-fcc8-4d38-8c7c-15ec4c301b64" providerId="ADAL" clId="{CEC5F31C-0992-4665-BFB1-018CB502FA95}" dt="2026-03-19T09:23:06.855" v="13120" actId="20577"/>
        <pc:sldMkLst>
          <pc:docMk/>
          <pc:sldMk cId="3078108122" sldId="1532"/>
        </pc:sldMkLst>
        <pc:spChg chg="add mod">
          <ac:chgData name="Bárta Matej" userId="cb5f0077-fcc8-4d38-8c7c-15ec4c301b64" providerId="ADAL" clId="{CEC5F31C-0992-4665-BFB1-018CB502FA95}" dt="2026-03-18T09:16:53.327" v="7233" actId="1076"/>
          <ac:spMkLst>
            <pc:docMk/>
            <pc:sldMk cId="3078108122" sldId="1532"/>
            <ac:spMk id="4" creationId="{0279CA0E-FC1D-B9E9-3D16-7DB133AFEE13}"/>
          </ac:spMkLst>
        </pc:spChg>
        <pc:spChg chg="mod">
          <ac:chgData name="Bárta Matej" userId="cb5f0077-fcc8-4d38-8c7c-15ec4c301b64" providerId="ADAL" clId="{CEC5F31C-0992-4665-BFB1-018CB502FA95}" dt="2026-03-17T13:14:50.041" v="2750" actId="20577"/>
          <ac:spMkLst>
            <pc:docMk/>
            <pc:sldMk cId="3078108122" sldId="1532"/>
            <ac:spMk id="5" creationId="{F8E2E448-4581-544D-1125-E9102FE4A85C}"/>
          </ac:spMkLst>
        </pc:spChg>
        <pc:spChg chg="add mod">
          <ac:chgData name="Bárta Matej" userId="cb5f0077-fcc8-4d38-8c7c-15ec4c301b64" providerId="ADAL" clId="{CEC5F31C-0992-4665-BFB1-018CB502FA95}" dt="2026-03-18T09:16:58.400" v="7234" actId="465"/>
          <ac:spMkLst>
            <pc:docMk/>
            <pc:sldMk cId="3078108122" sldId="1532"/>
            <ac:spMk id="6" creationId="{E9898C5B-7611-395D-2C55-510E64343EBE}"/>
          </ac:spMkLst>
        </pc:spChg>
        <pc:spChg chg="add mod">
          <ac:chgData name="Bárta Matej" userId="cb5f0077-fcc8-4d38-8c7c-15ec4c301b64" providerId="ADAL" clId="{CEC5F31C-0992-4665-BFB1-018CB502FA95}" dt="2026-03-18T09:16:58.400" v="7234" actId="465"/>
          <ac:spMkLst>
            <pc:docMk/>
            <pc:sldMk cId="3078108122" sldId="1532"/>
            <ac:spMk id="7" creationId="{2C799809-557F-F74E-896F-08086CC423FF}"/>
          </ac:spMkLst>
        </pc:spChg>
        <pc:spChg chg="add mod">
          <ac:chgData name="Bárta Matej" userId="cb5f0077-fcc8-4d38-8c7c-15ec4c301b64" providerId="ADAL" clId="{CEC5F31C-0992-4665-BFB1-018CB502FA95}" dt="2026-03-18T09:16:58.400" v="7234" actId="465"/>
          <ac:spMkLst>
            <pc:docMk/>
            <pc:sldMk cId="3078108122" sldId="1532"/>
            <ac:spMk id="8" creationId="{F0C83230-A7F3-921D-1542-35597560C3B9}"/>
          </ac:spMkLst>
        </pc:spChg>
        <pc:spChg chg="add mod">
          <ac:chgData name="Bárta Matej" userId="cb5f0077-fcc8-4d38-8c7c-15ec4c301b64" providerId="ADAL" clId="{CEC5F31C-0992-4665-BFB1-018CB502FA95}" dt="2026-03-18T09:16:58.400" v="7234" actId="465"/>
          <ac:spMkLst>
            <pc:docMk/>
            <pc:sldMk cId="3078108122" sldId="1532"/>
            <ac:spMk id="9" creationId="{ACCCE1D6-22CF-7275-2468-139D4FEC959E}"/>
          </ac:spMkLst>
        </pc:spChg>
        <pc:spChg chg="add mod">
          <ac:chgData name="Bárta Matej" userId="cb5f0077-fcc8-4d38-8c7c-15ec4c301b64" providerId="ADAL" clId="{CEC5F31C-0992-4665-BFB1-018CB502FA95}" dt="2026-03-17T15:26:15.719" v="5350" actId="1076"/>
          <ac:spMkLst>
            <pc:docMk/>
            <pc:sldMk cId="3078108122" sldId="1532"/>
            <ac:spMk id="12" creationId="{D422F170-699D-12D4-5ED4-756C1025F953}"/>
          </ac:spMkLst>
        </pc:spChg>
        <pc:spChg chg="add mod">
          <ac:chgData name="Bárta Matej" userId="cb5f0077-fcc8-4d38-8c7c-15ec4c301b64" providerId="ADAL" clId="{CEC5F31C-0992-4665-BFB1-018CB502FA95}" dt="2026-03-19T09:22:51.643" v="13119" actId="113"/>
          <ac:spMkLst>
            <pc:docMk/>
            <pc:sldMk cId="3078108122" sldId="1532"/>
            <ac:spMk id="13" creationId="{D68D84C4-E73C-6303-066B-054149AF146B}"/>
          </ac:spMkLst>
        </pc:spChg>
        <pc:spChg chg="add mod">
          <ac:chgData name="Bárta Matej" userId="cb5f0077-fcc8-4d38-8c7c-15ec4c301b64" providerId="ADAL" clId="{CEC5F31C-0992-4665-BFB1-018CB502FA95}" dt="2026-03-18T09:17:05.291" v="7235" actId="465"/>
          <ac:spMkLst>
            <pc:docMk/>
            <pc:sldMk cId="3078108122" sldId="1532"/>
            <ac:spMk id="14" creationId="{8A296527-820B-4A5E-3953-ECF150B71FC7}"/>
          </ac:spMkLst>
        </pc:spChg>
        <pc:spChg chg="add mod">
          <ac:chgData name="Bárta Matej" userId="cb5f0077-fcc8-4d38-8c7c-15ec4c301b64" providerId="ADAL" clId="{CEC5F31C-0992-4665-BFB1-018CB502FA95}" dt="2026-03-19T09:23:06.855" v="13120" actId="20577"/>
          <ac:spMkLst>
            <pc:docMk/>
            <pc:sldMk cId="3078108122" sldId="1532"/>
            <ac:spMk id="18" creationId="{A5640C59-5B9F-2AA1-527D-61FC375E8851}"/>
          </ac:spMkLst>
        </pc:spChg>
        <pc:spChg chg="add mod">
          <ac:chgData name="Bárta Matej" userId="cb5f0077-fcc8-4d38-8c7c-15ec4c301b64" providerId="ADAL" clId="{CEC5F31C-0992-4665-BFB1-018CB502FA95}" dt="2026-03-18T09:17:05.291" v="7235" actId="465"/>
          <ac:spMkLst>
            <pc:docMk/>
            <pc:sldMk cId="3078108122" sldId="1532"/>
            <ac:spMk id="20" creationId="{98019882-3ECD-DB34-D622-311BD94E5B3D}"/>
          </ac:spMkLst>
        </pc:spChg>
      </pc:sldChg>
      <pc:sldChg chg="modSp mod">
        <pc:chgData name="Bárta Matej" userId="cb5f0077-fcc8-4d38-8c7c-15ec4c301b64" providerId="ADAL" clId="{CEC5F31C-0992-4665-BFB1-018CB502FA95}" dt="2026-03-18T08:46:55.332" v="6923" actId="14100"/>
        <pc:sldMkLst>
          <pc:docMk/>
          <pc:sldMk cId="803057542" sldId="1540"/>
        </pc:sldMkLst>
        <pc:spChg chg="mod">
          <ac:chgData name="Bárta Matej" userId="cb5f0077-fcc8-4d38-8c7c-15ec4c301b64" providerId="ADAL" clId="{CEC5F31C-0992-4665-BFB1-018CB502FA95}" dt="2026-03-17T16:04:03.722" v="5712" actId="207"/>
          <ac:spMkLst>
            <pc:docMk/>
            <pc:sldMk cId="803057542" sldId="1540"/>
            <ac:spMk id="7" creationId="{7EF0FDB2-5485-9B5E-A33E-335CCD3B4E7F}"/>
          </ac:spMkLst>
        </pc:spChg>
        <pc:spChg chg="mod">
          <ac:chgData name="Bárta Matej" userId="cb5f0077-fcc8-4d38-8c7c-15ec4c301b64" providerId="ADAL" clId="{CEC5F31C-0992-4665-BFB1-018CB502FA95}" dt="2026-03-18T08:46:55.332" v="6923" actId="14100"/>
          <ac:spMkLst>
            <pc:docMk/>
            <pc:sldMk cId="803057542" sldId="1540"/>
            <ac:spMk id="10" creationId="{54876E83-3C0A-A4C4-E0C1-89C1359AFD59}"/>
          </ac:spMkLst>
        </pc:spChg>
      </pc:sldChg>
      <pc:sldChg chg="modSp add mod">
        <pc:chgData name="Bárta Matej" userId="cb5f0077-fcc8-4d38-8c7c-15ec4c301b64" providerId="ADAL" clId="{CEC5F31C-0992-4665-BFB1-018CB502FA95}" dt="2026-03-17T15:33:49.511" v="5397" actId="113"/>
        <pc:sldMkLst>
          <pc:docMk/>
          <pc:sldMk cId="4230552997" sldId="1541"/>
        </pc:sldMkLst>
        <pc:spChg chg="mod">
          <ac:chgData name="Bárta Matej" userId="cb5f0077-fcc8-4d38-8c7c-15ec4c301b64" providerId="ADAL" clId="{CEC5F31C-0992-4665-BFB1-018CB502FA95}" dt="2026-03-17T13:50:42.470" v="3654" actId="207"/>
          <ac:spMkLst>
            <pc:docMk/>
            <pc:sldMk cId="4230552997" sldId="1541"/>
            <ac:spMk id="7" creationId="{41EA02D8-6754-8006-8F53-9B2908A02ACF}"/>
          </ac:spMkLst>
        </pc:spChg>
        <pc:spChg chg="mod">
          <ac:chgData name="Bárta Matej" userId="cb5f0077-fcc8-4d38-8c7c-15ec4c301b64" providerId="ADAL" clId="{CEC5F31C-0992-4665-BFB1-018CB502FA95}" dt="2026-03-17T15:33:49.511" v="5397" actId="113"/>
          <ac:spMkLst>
            <pc:docMk/>
            <pc:sldMk cId="4230552997" sldId="1541"/>
            <ac:spMk id="10" creationId="{08166692-2EF8-6406-A817-2B2BF07D53D4}"/>
          </ac:spMkLst>
        </pc:spChg>
      </pc:sldChg>
      <pc:sldChg chg="addSp delSp modSp add mod ord">
        <pc:chgData name="Bárta Matej" userId="cb5f0077-fcc8-4d38-8c7c-15ec4c301b64" providerId="ADAL" clId="{CEC5F31C-0992-4665-BFB1-018CB502FA95}" dt="2026-03-18T13:25:09.818" v="8656" actId="12788"/>
        <pc:sldMkLst>
          <pc:docMk/>
          <pc:sldMk cId="3125791414" sldId="1542"/>
        </pc:sldMkLst>
        <pc:spChg chg="mod">
          <ac:chgData name="Bárta Matej" userId="cb5f0077-fcc8-4d38-8c7c-15ec4c301b64" providerId="ADAL" clId="{CEC5F31C-0992-4665-BFB1-018CB502FA95}" dt="2026-03-17T13:35:34.091" v="3297" actId="20577"/>
          <ac:spMkLst>
            <pc:docMk/>
            <pc:sldMk cId="3125791414" sldId="1542"/>
            <ac:spMk id="5" creationId="{A0D72094-51D1-4159-0DE2-53DC78426B6D}"/>
          </ac:spMkLst>
        </pc:spChg>
        <pc:spChg chg="add mod">
          <ac:chgData name="Bárta Matej" userId="cb5f0077-fcc8-4d38-8c7c-15ec4c301b64" providerId="ADAL" clId="{CEC5F31C-0992-4665-BFB1-018CB502FA95}" dt="2026-03-18T13:24:57.716" v="8654" actId="12788"/>
          <ac:spMkLst>
            <pc:docMk/>
            <pc:sldMk cId="3125791414" sldId="1542"/>
            <ac:spMk id="14" creationId="{E29CED8C-35CA-54ED-8285-6D23AF16BF79}"/>
          </ac:spMkLst>
        </pc:spChg>
        <pc:spChg chg="add mod">
          <ac:chgData name="Bárta Matej" userId="cb5f0077-fcc8-4d38-8c7c-15ec4c301b64" providerId="ADAL" clId="{CEC5F31C-0992-4665-BFB1-018CB502FA95}" dt="2026-03-18T13:24:57.716" v="8654" actId="12788"/>
          <ac:spMkLst>
            <pc:docMk/>
            <pc:sldMk cId="3125791414" sldId="1542"/>
            <ac:spMk id="18" creationId="{3B2E33A2-C357-4039-B111-AEC336B49C16}"/>
          </ac:spMkLst>
        </pc:spChg>
        <pc:spChg chg="add mod">
          <ac:chgData name="Bárta Matej" userId="cb5f0077-fcc8-4d38-8c7c-15ec4c301b64" providerId="ADAL" clId="{CEC5F31C-0992-4665-BFB1-018CB502FA95}" dt="2026-03-18T13:24:57.716" v="8654" actId="12788"/>
          <ac:spMkLst>
            <pc:docMk/>
            <pc:sldMk cId="3125791414" sldId="1542"/>
            <ac:spMk id="20" creationId="{5BC696E6-6639-55D8-ED3D-AB39536801BC}"/>
          </ac:spMkLst>
        </pc:spChg>
        <pc:spChg chg="add mod">
          <ac:chgData name="Bárta Matej" userId="cb5f0077-fcc8-4d38-8c7c-15ec4c301b64" providerId="ADAL" clId="{CEC5F31C-0992-4665-BFB1-018CB502FA95}" dt="2026-03-18T13:24:36.135" v="8651" actId="12788"/>
          <ac:spMkLst>
            <pc:docMk/>
            <pc:sldMk cId="3125791414" sldId="1542"/>
            <ac:spMk id="22" creationId="{38BC8843-70B1-4EC8-2772-B5DE19914137}"/>
          </ac:spMkLst>
        </pc:spChg>
        <pc:spChg chg="add mod">
          <ac:chgData name="Bárta Matej" userId="cb5f0077-fcc8-4d38-8c7c-15ec4c301b64" providerId="ADAL" clId="{CEC5F31C-0992-4665-BFB1-018CB502FA95}" dt="2026-03-18T13:24:36.135" v="8651" actId="12788"/>
          <ac:spMkLst>
            <pc:docMk/>
            <pc:sldMk cId="3125791414" sldId="1542"/>
            <ac:spMk id="24" creationId="{5A43FBF4-8F61-2774-DCAC-D92FB318426D}"/>
          </ac:spMkLst>
        </pc:spChg>
        <pc:spChg chg="add mod">
          <ac:chgData name="Bárta Matej" userId="cb5f0077-fcc8-4d38-8c7c-15ec4c301b64" providerId="ADAL" clId="{CEC5F31C-0992-4665-BFB1-018CB502FA95}" dt="2026-03-18T13:24:36.135" v="8651" actId="12788"/>
          <ac:spMkLst>
            <pc:docMk/>
            <pc:sldMk cId="3125791414" sldId="1542"/>
            <ac:spMk id="26" creationId="{BDF986A1-0DB3-259F-C626-799E6CFC7C79}"/>
          </ac:spMkLst>
        </pc:spChg>
        <pc:spChg chg="add mod">
          <ac:chgData name="Bárta Matej" userId="cb5f0077-fcc8-4d38-8c7c-15ec4c301b64" providerId="ADAL" clId="{CEC5F31C-0992-4665-BFB1-018CB502FA95}" dt="2026-03-18T13:24:43.199" v="8652" actId="12788"/>
          <ac:spMkLst>
            <pc:docMk/>
            <pc:sldMk cId="3125791414" sldId="1542"/>
            <ac:spMk id="27" creationId="{B71C9C63-5AAE-38A1-C743-2B3166E738DF}"/>
          </ac:spMkLst>
        </pc:spChg>
        <pc:spChg chg="add mod">
          <ac:chgData name="Bárta Matej" userId="cb5f0077-fcc8-4d38-8c7c-15ec4c301b64" providerId="ADAL" clId="{CEC5F31C-0992-4665-BFB1-018CB502FA95}" dt="2026-03-18T13:24:43.199" v="8652" actId="12788"/>
          <ac:spMkLst>
            <pc:docMk/>
            <pc:sldMk cId="3125791414" sldId="1542"/>
            <ac:spMk id="28" creationId="{295C80F1-11FC-2042-B7BF-BB6C44292D3B}"/>
          </ac:spMkLst>
        </pc:spChg>
        <pc:spChg chg="add mod">
          <ac:chgData name="Bárta Matej" userId="cb5f0077-fcc8-4d38-8c7c-15ec4c301b64" providerId="ADAL" clId="{CEC5F31C-0992-4665-BFB1-018CB502FA95}" dt="2026-03-18T13:24:43.199" v="8652" actId="12788"/>
          <ac:spMkLst>
            <pc:docMk/>
            <pc:sldMk cId="3125791414" sldId="1542"/>
            <ac:spMk id="29" creationId="{DC83E528-A7E0-D309-8A48-AE7CE25F5A63}"/>
          </ac:spMkLst>
        </pc:spChg>
        <pc:spChg chg="add mod">
          <ac:chgData name="Bárta Matej" userId="cb5f0077-fcc8-4d38-8c7c-15ec4c301b64" providerId="ADAL" clId="{CEC5F31C-0992-4665-BFB1-018CB502FA95}" dt="2026-03-18T13:24:51.416" v="8653" actId="12788"/>
          <ac:spMkLst>
            <pc:docMk/>
            <pc:sldMk cId="3125791414" sldId="1542"/>
            <ac:spMk id="30" creationId="{0C446D78-DC74-7C94-ED49-DF31C711F73A}"/>
          </ac:spMkLst>
        </pc:spChg>
        <pc:spChg chg="add mod">
          <ac:chgData name="Bárta Matej" userId="cb5f0077-fcc8-4d38-8c7c-15ec4c301b64" providerId="ADAL" clId="{CEC5F31C-0992-4665-BFB1-018CB502FA95}" dt="2026-03-18T13:24:51.416" v="8653" actId="12788"/>
          <ac:spMkLst>
            <pc:docMk/>
            <pc:sldMk cId="3125791414" sldId="1542"/>
            <ac:spMk id="31" creationId="{F1569EAA-046E-6251-ABDA-04CE3E9F2185}"/>
          </ac:spMkLst>
        </pc:spChg>
        <pc:spChg chg="add mod">
          <ac:chgData name="Bárta Matej" userId="cb5f0077-fcc8-4d38-8c7c-15ec4c301b64" providerId="ADAL" clId="{CEC5F31C-0992-4665-BFB1-018CB502FA95}" dt="2026-03-18T13:24:51.416" v="8653" actId="12788"/>
          <ac:spMkLst>
            <pc:docMk/>
            <pc:sldMk cId="3125791414" sldId="1542"/>
            <ac:spMk id="32" creationId="{0409171F-4003-A9DC-F236-F3CA264C66D0}"/>
          </ac:spMkLst>
        </pc:spChg>
        <pc:spChg chg="add mod">
          <ac:chgData name="Bárta Matej" userId="cb5f0077-fcc8-4d38-8c7c-15ec4c301b64" providerId="ADAL" clId="{CEC5F31C-0992-4665-BFB1-018CB502FA95}" dt="2026-03-18T13:25:09.818" v="8656" actId="12788"/>
          <ac:spMkLst>
            <pc:docMk/>
            <pc:sldMk cId="3125791414" sldId="1542"/>
            <ac:spMk id="34" creationId="{FE16107A-D4FB-D558-6905-3A8400DD6228}"/>
          </ac:spMkLst>
        </pc:spChg>
        <pc:spChg chg="add mod">
          <ac:chgData name="Bárta Matej" userId="cb5f0077-fcc8-4d38-8c7c-15ec4c301b64" providerId="ADAL" clId="{CEC5F31C-0992-4665-BFB1-018CB502FA95}" dt="2026-03-18T13:25:03.668" v="8655" actId="12788"/>
          <ac:spMkLst>
            <pc:docMk/>
            <pc:sldMk cId="3125791414" sldId="1542"/>
            <ac:spMk id="35" creationId="{FEFFD25F-8DDC-3BA2-486E-93DC48AAD415}"/>
          </ac:spMkLst>
        </pc:spChg>
        <pc:spChg chg="add mod">
          <ac:chgData name="Bárta Matej" userId="cb5f0077-fcc8-4d38-8c7c-15ec4c301b64" providerId="ADAL" clId="{CEC5F31C-0992-4665-BFB1-018CB502FA95}" dt="2026-03-18T13:25:03.668" v="8655" actId="12788"/>
          <ac:spMkLst>
            <pc:docMk/>
            <pc:sldMk cId="3125791414" sldId="1542"/>
            <ac:spMk id="36" creationId="{93C3C181-35D7-DC3F-3C49-C9B4760C0323}"/>
          </ac:spMkLst>
        </pc:spChg>
        <pc:spChg chg="add mod">
          <ac:chgData name="Bárta Matej" userId="cb5f0077-fcc8-4d38-8c7c-15ec4c301b64" providerId="ADAL" clId="{CEC5F31C-0992-4665-BFB1-018CB502FA95}" dt="2026-03-18T13:25:09.818" v="8656" actId="12788"/>
          <ac:spMkLst>
            <pc:docMk/>
            <pc:sldMk cId="3125791414" sldId="1542"/>
            <ac:spMk id="37" creationId="{1FEEE3F1-C774-A686-1948-EDE24440570D}"/>
          </ac:spMkLst>
        </pc:spChg>
        <pc:spChg chg="add mod">
          <ac:chgData name="Bárta Matej" userId="cb5f0077-fcc8-4d38-8c7c-15ec4c301b64" providerId="ADAL" clId="{CEC5F31C-0992-4665-BFB1-018CB502FA95}" dt="2026-03-18T13:25:09.818" v="8656" actId="12788"/>
          <ac:spMkLst>
            <pc:docMk/>
            <pc:sldMk cId="3125791414" sldId="1542"/>
            <ac:spMk id="38" creationId="{1AA4C5E4-38D1-81B7-C282-E334D19DB6D0}"/>
          </ac:spMkLst>
        </pc:spChg>
        <pc:spChg chg="add mod">
          <ac:chgData name="Bárta Matej" userId="cb5f0077-fcc8-4d38-8c7c-15ec4c301b64" providerId="ADAL" clId="{CEC5F31C-0992-4665-BFB1-018CB502FA95}" dt="2026-03-18T13:25:03.668" v="8655" actId="12788"/>
          <ac:spMkLst>
            <pc:docMk/>
            <pc:sldMk cId="3125791414" sldId="1542"/>
            <ac:spMk id="39" creationId="{7BC4F692-3B7A-9C9F-3419-9673089CFA45}"/>
          </ac:spMkLst>
        </pc:spChg>
        <pc:cxnChg chg="add mod">
          <ac:chgData name="Bárta Matej" userId="cb5f0077-fcc8-4d38-8c7c-15ec4c301b64" providerId="ADAL" clId="{CEC5F31C-0992-4665-BFB1-018CB502FA95}" dt="2026-03-17T15:52:44.221" v="5626" actId="1582"/>
          <ac:cxnSpMkLst>
            <pc:docMk/>
            <pc:sldMk cId="3125791414" sldId="1542"/>
            <ac:cxnSpMk id="8" creationId="{11CE458E-99DD-02A0-6BB7-2ECA5D5F179E}"/>
          </ac:cxnSpMkLst>
        </pc:cxnChg>
      </pc:sldChg>
      <pc:sldChg chg="addSp delSp modSp add mod">
        <pc:chgData name="Bárta Matej" userId="cb5f0077-fcc8-4d38-8c7c-15ec4c301b64" providerId="ADAL" clId="{CEC5F31C-0992-4665-BFB1-018CB502FA95}" dt="2026-03-18T13:58:30.796" v="9434" actId="13822"/>
        <pc:sldMkLst>
          <pc:docMk/>
          <pc:sldMk cId="3603372289" sldId="1544"/>
        </pc:sldMkLst>
        <pc:spChg chg="mod">
          <ac:chgData name="Bárta Matej" userId="cb5f0077-fcc8-4d38-8c7c-15ec4c301b64" providerId="ADAL" clId="{CEC5F31C-0992-4665-BFB1-018CB502FA95}" dt="2026-03-17T14:04:57.688" v="4173" actId="20577"/>
          <ac:spMkLst>
            <pc:docMk/>
            <pc:sldMk cId="3603372289" sldId="1544"/>
            <ac:spMk id="5" creationId="{463CAE0F-9852-4540-5FBD-82DAE9C4AA25}"/>
          </ac:spMkLst>
        </pc:spChg>
        <pc:spChg chg="add mod">
          <ac:chgData name="Bárta Matej" userId="cb5f0077-fcc8-4d38-8c7c-15ec4c301b64" providerId="ADAL" clId="{CEC5F31C-0992-4665-BFB1-018CB502FA95}" dt="2026-03-18T13:42:56.805" v="9145" actId="12788"/>
          <ac:spMkLst>
            <pc:docMk/>
            <pc:sldMk cId="3603372289" sldId="1544"/>
            <ac:spMk id="8" creationId="{5F0157E2-6E43-F0DA-CF30-698510CB486C}"/>
          </ac:spMkLst>
        </pc:spChg>
        <pc:spChg chg="add mod">
          <ac:chgData name="Bárta Matej" userId="cb5f0077-fcc8-4d38-8c7c-15ec4c301b64" providerId="ADAL" clId="{CEC5F31C-0992-4665-BFB1-018CB502FA95}" dt="2026-03-18T13:39:53.656" v="9105" actId="465"/>
          <ac:spMkLst>
            <pc:docMk/>
            <pc:sldMk cId="3603372289" sldId="1544"/>
            <ac:spMk id="9" creationId="{BEF3091A-1F92-68D0-8CF7-0FABD196832D}"/>
          </ac:spMkLst>
        </pc:spChg>
        <pc:spChg chg="add mod">
          <ac:chgData name="Bárta Matej" userId="cb5f0077-fcc8-4d38-8c7c-15ec4c301b64" providerId="ADAL" clId="{CEC5F31C-0992-4665-BFB1-018CB502FA95}" dt="2026-03-18T13:39:49.905" v="9104" actId="12788"/>
          <ac:spMkLst>
            <pc:docMk/>
            <pc:sldMk cId="3603372289" sldId="1544"/>
            <ac:spMk id="10" creationId="{782222A4-6998-226D-CA1A-1F014C6D878E}"/>
          </ac:spMkLst>
        </pc:spChg>
        <pc:spChg chg="add mod">
          <ac:chgData name="Bárta Matej" userId="cb5f0077-fcc8-4d38-8c7c-15ec4c301b64" providerId="ADAL" clId="{CEC5F31C-0992-4665-BFB1-018CB502FA95}" dt="2026-03-18T13:40:20.797" v="9110" actId="1076"/>
          <ac:spMkLst>
            <pc:docMk/>
            <pc:sldMk cId="3603372289" sldId="1544"/>
            <ac:spMk id="11" creationId="{BAE54BEA-EA19-2DEA-328C-9D5632A80180}"/>
          </ac:spMkLst>
        </pc:spChg>
        <pc:spChg chg="add mod">
          <ac:chgData name="Bárta Matej" userId="cb5f0077-fcc8-4d38-8c7c-15ec4c301b64" providerId="ADAL" clId="{CEC5F31C-0992-4665-BFB1-018CB502FA95}" dt="2026-03-18T13:40:35.315" v="9115" actId="14100"/>
          <ac:spMkLst>
            <pc:docMk/>
            <pc:sldMk cId="3603372289" sldId="1544"/>
            <ac:spMk id="12" creationId="{478F2202-6094-1D19-CC36-47446CAE602E}"/>
          </ac:spMkLst>
        </pc:spChg>
        <pc:spChg chg="add mod">
          <ac:chgData name="Bárta Matej" userId="cb5f0077-fcc8-4d38-8c7c-15ec4c301b64" providerId="ADAL" clId="{CEC5F31C-0992-4665-BFB1-018CB502FA95}" dt="2026-03-18T13:41:40.207" v="9124" actId="1076"/>
          <ac:spMkLst>
            <pc:docMk/>
            <pc:sldMk cId="3603372289" sldId="1544"/>
            <ac:spMk id="14" creationId="{34FFB689-17B3-218E-8A8D-148DD01B4004}"/>
          </ac:spMkLst>
        </pc:spChg>
        <pc:spChg chg="add mod">
          <ac:chgData name="Bárta Matej" userId="cb5f0077-fcc8-4d38-8c7c-15ec4c301b64" providerId="ADAL" clId="{CEC5F31C-0992-4665-BFB1-018CB502FA95}" dt="2026-03-18T13:40:58.276" v="9119" actId="465"/>
          <ac:spMkLst>
            <pc:docMk/>
            <pc:sldMk cId="3603372289" sldId="1544"/>
            <ac:spMk id="15" creationId="{A05F624A-1EDC-07E7-A9A0-03157AC2D30C}"/>
          </ac:spMkLst>
        </pc:spChg>
        <pc:spChg chg="add mod">
          <ac:chgData name="Bárta Matej" userId="cb5f0077-fcc8-4d38-8c7c-15ec4c301b64" providerId="ADAL" clId="{CEC5F31C-0992-4665-BFB1-018CB502FA95}" dt="2026-03-18T13:40:54.556" v="9118" actId="1076"/>
          <ac:spMkLst>
            <pc:docMk/>
            <pc:sldMk cId="3603372289" sldId="1544"/>
            <ac:spMk id="17" creationId="{277E24D2-2016-7597-91D5-13F1D0E723B1}"/>
          </ac:spMkLst>
        </pc:spChg>
        <pc:spChg chg="add mod">
          <ac:chgData name="Bárta Matej" userId="cb5f0077-fcc8-4d38-8c7c-15ec4c301b64" providerId="ADAL" clId="{CEC5F31C-0992-4665-BFB1-018CB502FA95}" dt="2026-03-18T13:58:30.796" v="9434" actId="13822"/>
          <ac:spMkLst>
            <pc:docMk/>
            <pc:sldMk cId="3603372289" sldId="1544"/>
            <ac:spMk id="37" creationId="{F86687D4-C0A5-D0B1-28A6-19F7A0D8E6B6}"/>
          </ac:spMkLst>
        </pc:spChg>
        <pc:spChg chg="add mod">
          <ac:chgData name="Bárta Matej" userId="cb5f0077-fcc8-4d38-8c7c-15ec4c301b64" providerId="ADAL" clId="{CEC5F31C-0992-4665-BFB1-018CB502FA95}" dt="2026-03-18T13:58:30.796" v="9434" actId="13822"/>
          <ac:spMkLst>
            <pc:docMk/>
            <pc:sldMk cId="3603372289" sldId="1544"/>
            <ac:spMk id="38" creationId="{0FD22222-FB9E-EAB2-8A36-208A9B3210ED}"/>
          </ac:spMkLst>
        </pc:spChg>
        <pc:spChg chg="add mod">
          <ac:chgData name="Bárta Matej" userId="cb5f0077-fcc8-4d38-8c7c-15ec4c301b64" providerId="ADAL" clId="{CEC5F31C-0992-4665-BFB1-018CB502FA95}" dt="2026-03-18T13:58:30.796" v="9434" actId="13822"/>
          <ac:spMkLst>
            <pc:docMk/>
            <pc:sldMk cId="3603372289" sldId="1544"/>
            <ac:spMk id="39" creationId="{E3B99330-7FBD-2B78-26B5-C2107F7B09F6}"/>
          </ac:spMkLst>
        </pc:spChg>
        <pc:picChg chg="add mod">
          <ac:chgData name="Bárta Matej" userId="cb5f0077-fcc8-4d38-8c7c-15ec4c301b64" providerId="ADAL" clId="{CEC5F31C-0992-4665-BFB1-018CB502FA95}" dt="2026-03-18T13:40:04.196" v="9107" actId="12788"/>
          <ac:picMkLst>
            <pc:docMk/>
            <pc:sldMk cId="3603372289" sldId="1544"/>
            <ac:picMk id="20" creationId="{15971A2D-1CCE-D95E-3CD4-1A7BF6801CDB}"/>
          </ac:picMkLst>
        </pc:picChg>
        <pc:picChg chg="add mod">
          <ac:chgData name="Bárta Matej" userId="cb5f0077-fcc8-4d38-8c7c-15ec4c301b64" providerId="ADAL" clId="{CEC5F31C-0992-4665-BFB1-018CB502FA95}" dt="2026-03-18T13:40:11.315" v="9109" actId="1076"/>
          <ac:picMkLst>
            <pc:docMk/>
            <pc:sldMk cId="3603372289" sldId="1544"/>
            <ac:picMk id="22" creationId="{8F1E2A26-2958-7D46-F082-C16C5AF75929}"/>
          </ac:picMkLst>
        </pc:picChg>
        <pc:picChg chg="add mod">
          <ac:chgData name="Bárta Matej" userId="cb5f0077-fcc8-4d38-8c7c-15ec4c301b64" providerId="ADAL" clId="{CEC5F31C-0992-4665-BFB1-018CB502FA95}" dt="2026-03-18T13:40:04.196" v="9107" actId="12788"/>
          <ac:picMkLst>
            <pc:docMk/>
            <pc:sldMk cId="3603372289" sldId="1544"/>
            <ac:picMk id="24" creationId="{980ED7E7-89CC-4276-2091-283B5FCD6824}"/>
          </ac:picMkLst>
        </pc:picChg>
        <pc:picChg chg="add mod">
          <ac:chgData name="Bárta Matej" userId="cb5f0077-fcc8-4d38-8c7c-15ec4c301b64" providerId="ADAL" clId="{CEC5F31C-0992-4665-BFB1-018CB502FA95}" dt="2026-03-18T13:40:43.490" v="9116" actId="1076"/>
          <ac:picMkLst>
            <pc:docMk/>
            <pc:sldMk cId="3603372289" sldId="1544"/>
            <ac:picMk id="26" creationId="{509EE74F-42A6-2D08-C0FD-9E40AA49D7F5}"/>
          </ac:picMkLst>
        </pc:picChg>
        <pc:picChg chg="add mod">
          <ac:chgData name="Bárta Matej" userId="cb5f0077-fcc8-4d38-8c7c-15ec4c301b64" providerId="ADAL" clId="{CEC5F31C-0992-4665-BFB1-018CB502FA95}" dt="2026-03-18T13:40:29.317" v="9113" actId="1076"/>
          <ac:picMkLst>
            <pc:docMk/>
            <pc:sldMk cId="3603372289" sldId="1544"/>
            <ac:picMk id="28" creationId="{9D19E57A-0698-90EC-2C9B-773C2EEF2C93}"/>
          </ac:picMkLst>
        </pc:picChg>
        <pc:picChg chg="add mod">
          <ac:chgData name="Bárta Matej" userId="cb5f0077-fcc8-4d38-8c7c-15ec4c301b64" providerId="ADAL" clId="{CEC5F31C-0992-4665-BFB1-018CB502FA95}" dt="2026-03-18T13:41:18.977" v="9120" actId="1076"/>
          <ac:picMkLst>
            <pc:docMk/>
            <pc:sldMk cId="3603372289" sldId="1544"/>
            <ac:picMk id="29" creationId="{6F634B51-E0A8-9324-8620-5FA22411186A}"/>
          </ac:picMkLst>
        </pc:picChg>
        <pc:picChg chg="add mod">
          <ac:chgData name="Bárta Matej" userId="cb5f0077-fcc8-4d38-8c7c-15ec4c301b64" providerId="ADAL" clId="{CEC5F31C-0992-4665-BFB1-018CB502FA95}" dt="2026-03-18T13:44:04.755" v="9162" actId="1076"/>
          <ac:picMkLst>
            <pc:docMk/>
            <pc:sldMk cId="3603372289" sldId="1544"/>
            <ac:picMk id="31" creationId="{B1FFEB50-E72E-7EF5-E6FF-AAD37F414FA4}"/>
          </ac:picMkLst>
        </pc:picChg>
        <pc:picChg chg="add mod">
          <ac:chgData name="Bárta Matej" userId="cb5f0077-fcc8-4d38-8c7c-15ec4c301b64" providerId="ADAL" clId="{CEC5F31C-0992-4665-BFB1-018CB502FA95}" dt="2026-03-18T13:41:21.166" v="9121" actId="1076"/>
          <ac:picMkLst>
            <pc:docMk/>
            <pc:sldMk cId="3603372289" sldId="1544"/>
            <ac:picMk id="33" creationId="{07A3008C-9117-156F-A18F-8BB5F3CE6644}"/>
          </ac:picMkLst>
        </pc:picChg>
        <pc:cxnChg chg="add mod">
          <ac:chgData name="Bárta Matej" userId="cb5f0077-fcc8-4d38-8c7c-15ec4c301b64" providerId="ADAL" clId="{CEC5F31C-0992-4665-BFB1-018CB502FA95}" dt="2026-03-18T13:42:04.767" v="9128" actId="1076"/>
          <ac:cxnSpMkLst>
            <pc:docMk/>
            <pc:sldMk cId="3603372289" sldId="1544"/>
            <ac:cxnSpMk id="35" creationId="{E52CAD25-CFF8-B8EC-690B-AE41AF3E07E8}"/>
          </ac:cxnSpMkLst>
        </pc:cxnChg>
        <pc:cxnChg chg="add mod">
          <ac:chgData name="Bárta Matej" userId="cb5f0077-fcc8-4d38-8c7c-15ec4c301b64" providerId="ADAL" clId="{CEC5F31C-0992-4665-BFB1-018CB502FA95}" dt="2026-03-18T13:42:08.952" v="9129" actId="1076"/>
          <ac:cxnSpMkLst>
            <pc:docMk/>
            <pc:sldMk cId="3603372289" sldId="1544"/>
            <ac:cxnSpMk id="36" creationId="{0F82A184-B44A-B6D0-DC06-7B0E4F9C5BDD}"/>
          </ac:cxnSpMkLst>
        </pc:cxnChg>
      </pc:sldChg>
      <pc:sldChg chg="addSp delSp modSp add mod">
        <pc:chgData name="Bárta Matej" userId="cb5f0077-fcc8-4d38-8c7c-15ec4c301b64" providerId="ADAL" clId="{CEC5F31C-0992-4665-BFB1-018CB502FA95}" dt="2026-03-19T08:41:06.064" v="12694" actId="478"/>
        <pc:sldMkLst>
          <pc:docMk/>
          <pc:sldMk cId="2259002266" sldId="1545"/>
        </pc:sldMkLst>
        <pc:spChg chg="mod">
          <ac:chgData name="Bárta Matej" userId="cb5f0077-fcc8-4d38-8c7c-15ec4c301b64" providerId="ADAL" clId="{CEC5F31C-0992-4665-BFB1-018CB502FA95}" dt="2026-03-19T08:40:41.747" v="12692" actId="20577"/>
          <ac:spMkLst>
            <pc:docMk/>
            <pc:sldMk cId="2259002266" sldId="1545"/>
            <ac:spMk id="5" creationId="{A1B48835-AADD-984B-7B20-4A92BCF04323}"/>
          </ac:spMkLst>
        </pc:spChg>
        <pc:spChg chg="add del mod">
          <ac:chgData name="Bárta Matej" userId="cb5f0077-fcc8-4d38-8c7c-15ec4c301b64" providerId="ADAL" clId="{CEC5F31C-0992-4665-BFB1-018CB502FA95}" dt="2026-03-19T08:41:06.064" v="12694" actId="478"/>
          <ac:spMkLst>
            <pc:docMk/>
            <pc:sldMk cId="2259002266" sldId="1545"/>
            <ac:spMk id="7" creationId="{17F115B6-0119-21B5-ED2D-A109D4FA2BEA}"/>
          </ac:spMkLst>
        </pc:spChg>
        <pc:spChg chg="add del mod">
          <ac:chgData name="Bárta Matej" userId="cb5f0077-fcc8-4d38-8c7c-15ec4c301b64" providerId="ADAL" clId="{CEC5F31C-0992-4665-BFB1-018CB502FA95}" dt="2026-03-19T08:40:54.504" v="12693" actId="478"/>
          <ac:spMkLst>
            <pc:docMk/>
            <pc:sldMk cId="2259002266" sldId="1545"/>
            <ac:spMk id="14" creationId="{E3B9B7E4-D977-FA0D-19B9-591CC7DA6B6F}"/>
          </ac:spMkLst>
        </pc:spChg>
        <pc:picChg chg="add del mod">
          <ac:chgData name="Bárta Matej" userId="cb5f0077-fcc8-4d38-8c7c-15ec4c301b64" providerId="ADAL" clId="{CEC5F31C-0992-4665-BFB1-018CB502FA95}" dt="2026-03-19T08:41:06.064" v="12694" actId="478"/>
          <ac:picMkLst>
            <pc:docMk/>
            <pc:sldMk cId="2259002266" sldId="1545"/>
            <ac:picMk id="12" creationId="{63714D46-D367-779C-0013-A2F816FA83A0}"/>
          </ac:picMkLst>
        </pc:picChg>
        <pc:picChg chg="add del mod">
          <ac:chgData name="Bárta Matej" userId="cb5f0077-fcc8-4d38-8c7c-15ec4c301b64" providerId="ADAL" clId="{CEC5F31C-0992-4665-BFB1-018CB502FA95}" dt="2026-03-19T08:40:54.504" v="12693" actId="478"/>
          <ac:picMkLst>
            <pc:docMk/>
            <pc:sldMk cId="2259002266" sldId="1545"/>
            <ac:picMk id="16" creationId="{50BECEFE-ADEB-70F5-8135-1388123D3CA1}"/>
          </ac:picMkLst>
        </pc:picChg>
      </pc:sldChg>
      <pc:sldChg chg="addSp delSp modSp add mod ord">
        <pc:chgData name="Bárta Matej" userId="cb5f0077-fcc8-4d38-8c7c-15ec4c301b64" providerId="ADAL" clId="{CEC5F31C-0992-4665-BFB1-018CB502FA95}" dt="2026-03-19T11:05:21.221" v="13185" actId="14100"/>
        <pc:sldMkLst>
          <pc:docMk/>
          <pc:sldMk cId="3861713143" sldId="1546"/>
        </pc:sldMkLst>
        <pc:spChg chg="mod">
          <ac:chgData name="Bárta Matej" userId="cb5f0077-fcc8-4d38-8c7c-15ec4c301b64" providerId="ADAL" clId="{CEC5F31C-0992-4665-BFB1-018CB502FA95}" dt="2026-03-19T11:05:21.221" v="13185" actId="14100"/>
          <ac:spMkLst>
            <pc:docMk/>
            <pc:sldMk cId="3861713143" sldId="1546"/>
            <ac:spMk id="4" creationId="{05CE0542-C03F-BB76-1BF1-BDE4D8CD8B83}"/>
          </ac:spMkLst>
        </pc:spChg>
        <pc:spChg chg="mod">
          <ac:chgData name="Bárta Matej" userId="cb5f0077-fcc8-4d38-8c7c-15ec4c301b64" providerId="ADAL" clId="{CEC5F31C-0992-4665-BFB1-018CB502FA95}" dt="2026-03-19T08:48:55.160" v="12703" actId="20577"/>
          <ac:spMkLst>
            <pc:docMk/>
            <pc:sldMk cId="3861713143" sldId="1546"/>
            <ac:spMk id="5" creationId="{F117A548-FC82-5409-A1BC-A46DAE7E1C24}"/>
          </ac:spMkLst>
        </pc:spChg>
        <pc:spChg chg="mod">
          <ac:chgData name="Bárta Matej" userId="cb5f0077-fcc8-4d38-8c7c-15ec4c301b64" providerId="ADAL" clId="{CEC5F31C-0992-4665-BFB1-018CB502FA95}" dt="2026-03-19T11:04:59.632" v="13180" actId="1076"/>
          <ac:spMkLst>
            <pc:docMk/>
            <pc:sldMk cId="3861713143" sldId="1546"/>
            <ac:spMk id="7" creationId="{669383F3-DB2A-2188-1C95-CA6C99DBE87B}"/>
          </ac:spMkLst>
        </pc:spChg>
        <pc:spChg chg="mod">
          <ac:chgData name="Bárta Matej" userId="cb5f0077-fcc8-4d38-8c7c-15ec4c301b64" providerId="ADAL" clId="{CEC5F31C-0992-4665-BFB1-018CB502FA95}" dt="2026-03-19T11:04:56.663" v="13179" actId="1076"/>
          <ac:spMkLst>
            <pc:docMk/>
            <pc:sldMk cId="3861713143" sldId="1546"/>
            <ac:spMk id="11" creationId="{820F661E-35A1-5C12-3CCA-D726DBE9DE52}"/>
          </ac:spMkLst>
        </pc:spChg>
        <pc:spChg chg="mod">
          <ac:chgData name="Bárta Matej" userId="cb5f0077-fcc8-4d38-8c7c-15ec4c301b64" providerId="ADAL" clId="{CEC5F31C-0992-4665-BFB1-018CB502FA95}" dt="2026-03-19T11:05:02.398" v="13181" actId="1076"/>
          <ac:spMkLst>
            <pc:docMk/>
            <pc:sldMk cId="3861713143" sldId="1546"/>
            <ac:spMk id="30" creationId="{6A4C4098-77C2-786B-46AB-EA7CDE5F1CDB}"/>
          </ac:spMkLst>
        </pc:spChg>
        <pc:spChg chg="mod">
          <ac:chgData name="Bárta Matej" userId="cb5f0077-fcc8-4d38-8c7c-15ec4c301b64" providerId="ADAL" clId="{CEC5F31C-0992-4665-BFB1-018CB502FA95}" dt="2026-03-19T11:04:19.343" v="13172" actId="1076"/>
          <ac:spMkLst>
            <pc:docMk/>
            <pc:sldMk cId="3861713143" sldId="1546"/>
            <ac:spMk id="44" creationId="{C1126A60-7ABB-D2A7-BC4D-49D58165DA50}"/>
          </ac:spMkLst>
        </pc:spChg>
        <pc:spChg chg="mod">
          <ac:chgData name="Bárta Matej" userId="cb5f0077-fcc8-4d38-8c7c-15ec4c301b64" providerId="ADAL" clId="{CEC5F31C-0992-4665-BFB1-018CB502FA95}" dt="2026-03-19T11:04:21.113" v="13173" actId="1076"/>
          <ac:spMkLst>
            <pc:docMk/>
            <pc:sldMk cId="3861713143" sldId="1546"/>
            <ac:spMk id="48" creationId="{192455C4-3B2A-7155-20B7-D33BE174A998}"/>
          </ac:spMkLst>
        </pc:spChg>
        <pc:spChg chg="mod">
          <ac:chgData name="Bárta Matej" userId="cb5f0077-fcc8-4d38-8c7c-15ec4c301b64" providerId="ADAL" clId="{CEC5F31C-0992-4665-BFB1-018CB502FA95}" dt="2026-03-19T11:04:38.702" v="13176" actId="14100"/>
          <ac:spMkLst>
            <pc:docMk/>
            <pc:sldMk cId="3861713143" sldId="1546"/>
            <ac:spMk id="50" creationId="{FCC9206E-1660-1B3A-0ED5-2711CF31441B}"/>
          </ac:spMkLst>
        </pc:spChg>
        <pc:spChg chg="mod">
          <ac:chgData name="Bárta Matej" userId="cb5f0077-fcc8-4d38-8c7c-15ec4c301b64" providerId="ADAL" clId="{CEC5F31C-0992-4665-BFB1-018CB502FA95}" dt="2026-03-19T11:05:10.182" v="13182" actId="1076"/>
          <ac:spMkLst>
            <pc:docMk/>
            <pc:sldMk cId="3861713143" sldId="1546"/>
            <ac:spMk id="60" creationId="{B5C41976-C4E5-40E4-76A6-EB9EDA7CB5A4}"/>
          </ac:spMkLst>
        </pc:spChg>
        <pc:picChg chg="mod">
          <ac:chgData name="Bárta Matej" userId="cb5f0077-fcc8-4d38-8c7c-15ec4c301b64" providerId="ADAL" clId="{CEC5F31C-0992-4665-BFB1-018CB502FA95}" dt="2026-03-19T11:04:53.051" v="13178" actId="465"/>
          <ac:picMkLst>
            <pc:docMk/>
            <pc:sldMk cId="3861713143" sldId="1546"/>
            <ac:picMk id="34" creationId="{CBDF3807-DC00-CB44-7350-D4A7F34D99F6}"/>
          </ac:picMkLst>
        </pc:picChg>
        <pc:picChg chg="mod">
          <ac:chgData name="Bárta Matej" userId="cb5f0077-fcc8-4d38-8c7c-15ec4c301b64" providerId="ADAL" clId="{CEC5F31C-0992-4665-BFB1-018CB502FA95}" dt="2026-03-19T11:04:48.881" v="13177" actId="1076"/>
          <ac:picMkLst>
            <pc:docMk/>
            <pc:sldMk cId="3861713143" sldId="1546"/>
            <ac:picMk id="36" creationId="{CBA935F3-1E05-068F-19AA-57806DBC6238}"/>
          </ac:picMkLst>
        </pc:picChg>
        <pc:picChg chg="mod">
          <ac:chgData name="Bárta Matej" userId="cb5f0077-fcc8-4d38-8c7c-15ec4c301b64" providerId="ADAL" clId="{CEC5F31C-0992-4665-BFB1-018CB502FA95}" dt="2026-03-19T11:04:11.046" v="13170" actId="465"/>
          <ac:picMkLst>
            <pc:docMk/>
            <pc:sldMk cId="3861713143" sldId="1546"/>
            <ac:picMk id="56" creationId="{C9406553-F2A3-E64A-27ED-A26BC6D892F0}"/>
          </ac:picMkLst>
        </pc:picChg>
        <pc:picChg chg="mod">
          <ac:chgData name="Bárta Matej" userId="cb5f0077-fcc8-4d38-8c7c-15ec4c301b64" providerId="ADAL" clId="{CEC5F31C-0992-4665-BFB1-018CB502FA95}" dt="2026-03-19T11:04:00.783" v="13168" actId="1076"/>
          <ac:picMkLst>
            <pc:docMk/>
            <pc:sldMk cId="3861713143" sldId="1546"/>
            <ac:picMk id="58" creationId="{BBBEB24E-DC78-04E8-0212-429B7C89F787}"/>
          </ac:picMkLst>
        </pc:picChg>
        <pc:cxnChg chg="add mod">
          <ac:chgData name="Bárta Matej" userId="cb5f0077-fcc8-4d38-8c7c-15ec4c301b64" providerId="ADAL" clId="{CEC5F31C-0992-4665-BFB1-018CB502FA95}" dt="2026-03-17T15:47:23.256" v="5584" actId="1076"/>
          <ac:cxnSpMkLst>
            <pc:docMk/>
            <pc:sldMk cId="3861713143" sldId="1546"/>
            <ac:cxnSpMk id="12" creationId="{EBC97875-F849-6149-A7AB-6EFEEAEDAA86}"/>
          </ac:cxnSpMkLst>
        </pc:cxnChg>
        <pc:cxnChg chg="mod">
          <ac:chgData name="Bárta Matej" userId="cb5f0077-fcc8-4d38-8c7c-15ec4c301b64" providerId="ADAL" clId="{CEC5F31C-0992-4665-BFB1-018CB502FA95}" dt="2026-03-19T11:05:17.263" v="13184" actId="1076"/>
          <ac:cxnSpMkLst>
            <pc:docMk/>
            <pc:sldMk cId="3861713143" sldId="1546"/>
            <ac:cxnSpMk id="40" creationId="{888983D4-BEDC-1352-0D78-846B28F0A928}"/>
          </ac:cxnSpMkLst>
        </pc:cxnChg>
      </pc:sldChg>
      <pc:sldChg chg="addSp delSp modSp add mod ord">
        <pc:chgData name="Bárta Matej" userId="cb5f0077-fcc8-4d38-8c7c-15ec4c301b64" providerId="ADAL" clId="{CEC5F31C-0992-4665-BFB1-018CB502FA95}" dt="2026-03-19T11:06:03.079" v="13193" actId="1076"/>
        <pc:sldMkLst>
          <pc:docMk/>
          <pc:sldMk cId="1815613020" sldId="1548"/>
        </pc:sldMkLst>
        <pc:spChg chg="mod">
          <ac:chgData name="Bárta Matej" userId="cb5f0077-fcc8-4d38-8c7c-15ec4c301b64" providerId="ADAL" clId="{CEC5F31C-0992-4665-BFB1-018CB502FA95}" dt="2026-03-19T11:06:03.079" v="13193" actId="1076"/>
          <ac:spMkLst>
            <pc:docMk/>
            <pc:sldMk cId="1815613020" sldId="1548"/>
            <ac:spMk id="4" creationId="{3D2C12E8-AE3C-4D6C-1D71-6CAEA2796E17}"/>
          </ac:spMkLst>
        </pc:spChg>
        <pc:spChg chg="mod">
          <ac:chgData name="Bárta Matej" userId="cb5f0077-fcc8-4d38-8c7c-15ec4c301b64" providerId="ADAL" clId="{CEC5F31C-0992-4665-BFB1-018CB502FA95}" dt="2026-03-19T08:49:09.527" v="12712" actId="20577"/>
          <ac:spMkLst>
            <pc:docMk/>
            <pc:sldMk cId="1815613020" sldId="1548"/>
            <ac:spMk id="5" creationId="{DF297D09-EDF8-D4CA-EFEA-547ADCB8232D}"/>
          </ac:spMkLst>
        </pc:spChg>
        <pc:spChg chg="mod">
          <ac:chgData name="Bárta Matej" userId="cb5f0077-fcc8-4d38-8c7c-15ec4c301b64" providerId="ADAL" clId="{CEC5F31C-0992-4665-BFB1-018CB502FA95}" dt="2026-03-19T11:06:00.674" v="13192" actId="1076"/>
          <ac:spMkLst>
            <pc:docMk/>
            <pc:sldMk cId="1815613020" sldId="1548"/>
            <ac:spMk id="11" creationId="{521EA942-0CF2-763F-DD7C-C684CD190653}"/>
          </ac:spMkLst>
        </pc:spChg>
        <pc:spChg chg="add mod">
          <ac:chgData name="Bárta Matej" userId="cb5f0077-fcc8-4d38-8c7c-15ec4c301b64" providerId="ADAL" clId="{CEC5F31C-0992-4665-BFB1-018CB502FA95}" dt="2026-03-19T11:05:50.589" v="13190" actId="1076"/>
          <ac:spMkLst>
            <pc:docMk/>
            <pc:sldMk cId="1815613020" sldId="1548"/>
            <ac:spMk id="13" creationId="{68769A23-5A52-0A9E-2B42-67D6AB12AAA6}"/>
          </ac:spMkLst>
        </pc:spChg>
        <pc:spChg chg="mod">
          <ac:chgData name="Bárta Matej" userId="cb5f0077-fcc8-4d38-8c7c-15ec4c301b64" providerId="ADAL" clId="{CEC5F31C-0992-4665-BFB1-018CB502FA95}" dt="2026-03-19T11:05:36.660" v="13186" actId="1076"/>
          <ac:spMkLst>
            <pc:docMk/>
            <pc:sldMk cId="1815613020" sldId="1548"/>
            <ac:spMk id="22" creationId="{4105353C-0DD7-BDA5-16A3-D8A3048699FB}"/>
          </ac:spMkLst>
        </pc:spChg>
        <pc:picChg chg="add mod">
          <ac:chgData name="Bárta Matej" userId="cb5f0077-fcc8-4d38-8c7c-15ec4c301b64" providerId="ADAL" clId="{CEC5F31C-0992-4665-BFB1-018CB502FA95}" dt="2026-03-19T11:05:45.302" v="13188" actId="12788"/>
          <ac:picMkLst>
            <pc:docMk/>
            <pc:sldMk cId="1815613020" sldId="1548"/>
            <ac:picMk id="15" creationId="{CFC232F6-F47A-8DC0-D80A-ADEB8D66BC85}"/>
          </ac:picMkLst>
        </pc:picChg>
        <pc:picChg chg="mod">
          <ac:chgData name="Bárta Matej" userId="cb5f0077-fcc8-4d38-8c7c-15ec4c301b64" providerId="ADAL" clId="{CEC5F31C-0992-4665-BFB1-018CB502FA95}" dt="2026-03-19T11:05:47.909" v="13189" actId="465"/>
          <ac:picMkLst>
            <pc:docMk/>
            <pc:sldMk cId="1815613020" sldId="1548"/>
            <ac:picMk id="16" creationId="{9AF34BC7-A07D-13CC-B351-928E141C5669}"/>
          </ac:picMkLst>
        </pc:picChg>
        <pc:picChg chg="mod">
          <ac:chgData name="Bárta Matej" userId="cb5f0077-fcc8-4d38-8c7c-15ec4c301b64" providerId="ADAL" clId="{CEC5F31C-0992-4665-BFB1-018CB502FA95}" dt="2026-03-19T11:05:45.302" v="13188" actId="12788"/>
          <ac:picMkLst>
            <pc:docMk/>
            <pc:sldMk cId="1815613020" sldId="1548"/>
            <ac:picMk id="18" creationId="{335FB78A-935E-8561-5074-3EF5D7589ADE}"/>
          </ac:picMkLst>
        </pc:picChg>
        <pc:cxnChg chg="mod">
          <ac:chgData name="Bárta Matej" userId="cb5f0077-fcc8-4d38-8c7c-15ec4c301b64" providerId="ADAL" clId="{CEC5F31C-0992-4665-BFB1-018CB502FA95}" dt="2026-03-19T11:05:36.660" v="13186" actId="1076"/>
          <ac:cxnSpMkLst>
            <pc:docMk/>
            <pc:sldMk cId="1815613020" sldId="1548"/>
            <ac:cxnSpMk id="24" creationId="{C62F2CEE-08EB-D6A1-7650-855F766E1E02}"/>
          </ac:cxnSpMkLst>
        </pc:cxnChg>
      </pc:sldChg>
      <pc:sldChg chg="addSp delSp modSp add mod modCm">
        <pc:chgData name="Bárta Matej" userId="cb5f0077-fcc8-4d38-8c7c-15ec4c301b64" providerId="ADAL" clId="{CEC5F31C-0992-4665-BFB1-018CB502FA95}" dt="2026-03-19T11:21:59.257" v="13274" actId="1076"/>
        <pc:sldMkLst>
          <pc:docMk/>
          <pc:sldMk cId="3664984878" sldId="1549"/>
        </pc:sldMkLst>
        <pc:spChg chg="mod">
          <ac:chgData name="Bárta Matej" userId="cb5f0077-fcc8-4d38-8c7c-15ec4c301b64" providerId="ADAL" clId="{CEC5F31C-0992-4665-BFB1-018CB502FA95}" dt="2026-03-19T08:49:36.422" v="12725" actId="20577"/>
          <ac:spMkLst>
            <pc:docMk/>
            <pc:sldMk cId="3664984878" sldId="1549"/>
            <ac:spMk id="5" creationId="{1D3B9061-9846-6313-ECA1-82FA30B9133B}"/>
          </ac:spMkLst>
        </pc:spChg>
        <pc:spChg chg="add mod">
          <ac:chgData name="Bárta Matej" userId="cb5f0077-fcc8-4d38-8c7c-15ec4c301b64" providerId="ADAL" clId="{CEC5F31C-0992-4665-BFB1-018CB502FA95}" dt="2026-03-19T08:58:53.318" v="12934" actId="20577"/>
          <ac:spMkLst>
            <pc:docMk/>
            <pc:sldMk cId="3664984878" sldId="1549"/>
            <ac:spMk id="11" creationId="{B0678A10-D2AB-776F-449C-40D584D22549}"/>
          </ac:spMkLst>
        </pc:spChg>
        <pc:spChg chg="add mod">
          <ac:chgData name="Bárta Matej" userId="cb5f0077-fcc8-4d38-8c7c-15ec4c301b64" providerId="ADAL" clId="{CEC5F31C-0992-4665-BFB1-018CB502FA95}" dt="2026-03-19T08:58:29.827" v="12887" actId="20577"/>
          <ac:spMkLst>
            <pc:docMk/>
            <pc:sldMk cId="3664984878" sldId="1549"/>
            <ac:spMk id="13" creationId="{EACFD2A1-D6F3-CF30-5F3E-3AF1BDF95771}"/>
          </ac:spMkLst>
        </pc:spChg>
        <pc:spChg chg="add mod">
          <ac:chgData name="Bárta Matej" userId="cb5f0077-fcc8-4d38-8c7c-15ec4c301b64" providerId="ADAL" clId="{CEC5F31C-0992-4665-BFB1-018CB502FA95}" dt="2026-03-19T08:58:40.836" v="12905" actId="20577"/>
          <ac:spMkLst>
            <pc:docMk/>
            <pc:sldMk cId="3664984878" sldId="1549"/>
            <ac:spMk id="15" creationId="{DBDA264A-D150-FA4A-5767-F60C875B340D}"/>
          </ac:spMkLst>
        </pc:spChg>
        <pc:spChg chg="mod">
          <ac:chgData name="Bárta Matej" userId="cb5f0077-fcc8-4d38-8c7c-15ec4c301b64" providerId="ADAL" clId="{CEC5F31C-0992-4665-BFB1-018CB502FA95}" dt="2026-03-19T11:21:44.190" v="13272" actId="1076"/>
          <ac:spMkLst>
            <pc:docMk/>
            <pc:sldMk cId="3664984878" sldId="1549"/>
            <ac:spMk id="22" creationId="{F5F4C2CE-62B8-C38B-5AAF-449A0103AA86}"/>
          </ac:spMkLst>
        </pc:spChg>
        <pc:spChg chg="mod">
          <ac:chgData name="Bárta Matej" userId="cb5f0077-fcc8-4d38-8c7c-15ec4c301b64" providerId="ADAL" clId="{CEC5F31C-0992-4665-BFB1-018CB502FA95}" dt="2026-03-19T11:21:49.507" v="13273" actId="1076"/>
          <ac:spMkLst>
            <pc:docMk/>
            <pc:sldMk cId="3664984878" sldId="1549"/>
            <ac:spMk id="24" creationId="{EE73E0D4-5C93-E9E4-ACD7-B989873C35D8}"/>
          </ac:spMkLst>
        </pc:spChg>
        <pc:spChg chg="mod">
          <ac:chgData name="Bárta Matej" userId="cb5f0077-fcc8-4d38-8c7c-15ec4c301b64" providerId="ADAL" clId="{CEC5F31C-0992-4665-BFB1-018CB502FA95}" dt="2026-03-19T11:09:37.804" v="13240" actId="1076"/>
          <ac:spMkLst>
            <pc:docMk/>
            <pc:sldMk cId="3664984878" sldId="1549"/>
            <ac:spMk id="26" creationId="{B381C44A-BBB6-91A2-5536-5703AB225B5A}"/>
          </ac:spMkLst>
        </pc:spChg>
        <pc:spChg chg="mod">
          <ac:chgData name="Bárta Matej" userId="cb5f0077-fcc8-4d38-8c7c-15ec4c301b64" providerId="ADAL" clId="{CEC5F31C-0992-4665-BFB1-018CB502FA95}" dt="2026-03-19T11:21:59.257" v="13274" actId="1076"/>
          <ac:spMkLst>
            <pc:docMk/>
            <pc:sldMk cId="3664984878" sldId="1549"/>
            <ac:spMk id="28" creationId="{2B967C94-C10E-4653-12EB-35DC6C42E8DC}"/>
          </ac:spMkLst>
        </pc:spChg>
        <pc:spChg chg="mod">
          <ac:chgData name="Bárta Matej" userId="cb5f0077-fcc8-4d38-8c7c-15ec4c301b64" providerId="ADAL" clId="{CEC5F31C-0992-4665-BFB1-018CB502FA95}" dt="2026-03-19T11:09:32.260" v="13238" actId="1076"/>
          <ac:spMkLst>
            <pc:docMk/>
            <pc:sldMk cId="3664984878" sldId="1549"/>
            <ac:spMk id="30" creationId="{5DA4A298-8098-5279-A480-8417F53B6C04}"/>
          </ac:spMkLst>
        </pc:spChg>
        <pc:spChg chg="mod">
          <ac:chgData name="Bárta Matej" userId="cb5f0077-fcc8-4d38-8c7c-15ec4c301b64" providerId="ADAL" clId="{CEC5F31C-0992-4665-BFB1-018CB502FA95}" dt="2026-03-19T11:09:43.459" v="13242" actId="1076"/>
          <ac:spMkLst>
            <pc:docMk/>
            <pc:sldMk cId="3664984878" sldId="1549"/>
            <ac:spMk id="32" creationId="{12ED131E-4E3F-EBBC-39E0-1D3A88C42AF9}"/>
          </ac:spMkLst>
        </pc:spChg>
        <pc:spChg chg="mod">
          <ac:chgData name="Bárta Matej" userId="cb5f0077-fcc8-4d38-8c7c-15ec4c301b64" providerId="ADAL" clId="{CEC5F31C-0992-4665-BFB1-018CB502FA95}" dt="2026-03-19T11:09:05.831" v="13231" actId="1076"/>
          <ac:spMkLst>
            <pc:docMk/>
            <pc:sldMk cId="3664984878" sldId="1549"/>
            <ac:spMk id="46" creationId="{ADCF8387-B762-4682-333F-CE5AF528973F}"/>
          </ac:spMkLst>
        </pc:spChg>
        <pc:spChg chg="mod">
          <ac:chgData name="Bárta Matej" userId="cb5f0077-fcc8-4d38-8c7c-15ec4c301b64" providerId="ADAL" clId="{CEC5F31C-0992-4665-BFB1-018CB502FA95}" dt="2026-03-19T11:10:00.636" v="13245" actId="1076"/>
          <ac:spMkLst>
            <pc:docMk/>
            <pc:sldMk cId="3664984878" sldId="1549"/>
            <ac:spMk id="50" creationId="{6509E68F-A4CE-4E94-F3F1-3F22B30416FB}"/>
          </ac:spMkLst>
        </pc:spChg>
        <pc:spChg chg="mod">
          <ac:chgData name="Bárta Matej" userId="cb5f0077-fcc8-4d38-8c7c-15ec4c301b64" providerId="ADAL" clId="{CEC5F31C-0992-4665-BFB1-018CB502FA95}" dt="2026-03-19T11:10:07.096" v="13246" actId="1076"/>
          <ac:spMkLst>
            <pc:docMk/>
            <pc:sldMk cId="3664984878" sldId="1549"/>
            <ac:spMk id="54" creationId="{C61E619E-6207-EC72-02FA-B3146C1F5044}"/>
          </ac:spMkLst>
        </pc:spChg>
        <pc:spChg chg="mod">
          <ac:chgData name="Bárta Matej" userId="cb5f0077-fcc8-4d38-8c7c-15ec4c301b64" providerId="ADAL" clId="{CEC5F31C-0992-4665-BFB1-018CB502FA95}" dt="2026-03-19T11:21:18.110" v="13271" actId="1076"/>
          <ac:spMkLst>
            <pc:docMk/>
            <pc:sldMk cId="3664984878" sldId="1549"/>
            <ac:spMk id="56" creationId="{BCF4A66A-715B-8887-358F-0C292DBE92DF}"/>
          </ac:spMkLst>
        </pc:spChg>
        <pc:picChg chg="mod">
          <ac:chgData name="Bárta Matej" userId="cb5f0077-fcc8-4d38-8c7c-15ec4c301b64" providerId="ADAL" clId="{CEC5F31C-0992-4665-BFB1-018CB502FA95}" dt="2026-03-19T11:09:24.099" v="13236" actId="465"/>
          <ac:picMkLst>
            <pc:docMk/>
            <pc:sldMk cId="3664984878" sldId="1549"/>
            <ac:picMk id="34" creationId="{F27CAAAF-E20B-49B1-27CE-D9672B798580}"/>
          </ac:picMkLst>
        </pc:picChg>
        <pc:picChg chg="mod">
          <ac:chgData name="Bárta Matej" userId="cb5f0077-fcc8-4d38-8c7c-15ec4c301b64" providerId="ADAL" clId="{CEC5F31C-0992-4665-BFB1-018CB502FA95}" dt="2026-03-19T11:09:21.399" v="13235" actId="12788"/>
          <ac:picMkLst>
            <pc:docMk/>
            <pc:sldMk cId="3664984878" sldId="1549"/>
            <ac:picMk id="36" creationId="{D9979214-77C0-A9A3-B4C5-EE7013C04986}"/>
          </ac:picMkLst>
        </pc:picChg>
        <pc:picChg chg="mod">
          <ac:chgData name="Bárta Matej" userId="cb5f0077-fcc8-4d38-8c7c-15ec4c301b64" providerId="ADAL" clId="{CEC5F31C-0992-4665-BFB1-018CB502FA95}" dt="2026-03-19T11:09:24.099" v="13236" actId="465"/>
          <ac:picMkLst>
            <pc:docMk/>
            <pc:sldMk cId="3664984878" sldId="1549"/>
            <ac:picMk id="38" creationId="{0C2608A4-FA7F-A6C1-B65F-01162F7E6583}"/>
          </ac:picMkLst>
        </pc:picChg>
        <pc:picChg chg="mod">
          <ac:chgData name="Bárta Matej" userId="cb5f0077-fcc8-4d38-8c7c-15ec4c301b64" providerId="ADAL" clId="{CEC5F31C-0992-4665-BFB1-018CB502FA95}" dt="2026-03-19T11:09:24.099" v="13236" actId="465"/>
          <ac:picMkLst>
            <pc:docMk/>
            <pc:sldMk cId="3664984878" sldId="1549"/>
            <ac:picMk id="40" creationId="{14F59C7F-7FC5-1AD2-7E63-29F6895AB8F0}"/>
          </ac:picMkLst>
        </pc:picChg>
        <pc:picChg chg="mod">
          <ac:chgData name="Bárta Matej" userId="cb5f0077-fcc8-4d38-8c7c-15ec4c301b64" providerId="ADAL" clId="{CEC5F31C-0992-4665-BFB1-018CB502FA95}" dt="2026-03-19T11:09:24.099" v="13236" actId="465"/>
          <ac:picMkLst>
            <pc:docMk/>
            <pc:sldMk cId="3664984878" sldId="1549"/>
            <ac:picMk id="42" creationId="{F0A426B2-28E9-FEE9-D6AC-BDD435097909}"/>
          </ac:picMkLst>
        </pc:picChg>
        <pc:picChg chg="mod">
          <ac:chgData name="Bárta Matej" userId="cb5f0077-fcc8-4d38-8c7c-15ec4c301b64" providerId="ADAL" clId="{CEC5F31C-0992-4665-BFB1-018CB502FA95}" dt="2026-03-19T11:09:21.399" v="13235" actId="12788"/>
          <ac:picMkLst>
            <pc:docMk/>
            <pc:sldMk cId="3664984878" sldId="1549"/>
            <ac:picMk id="44" creationId="{BD4E148E-7398-CC41-8794-B0E283B905A4}"/>
          </ac:picMkLst>
        </pc:picChg>
        <pc:picChg chg="mod">
          <ac:chgData name="Bárta Matej" userId="cb5f0077-fcc8-4d38-8c7c-15ec4c301b64" providerId="ADAL" clId="{CEC5F31C-0992-4665-BFB1-018CB502FA95}" dt="2026-03-19T11:09:55.360" v="13243" actId="1076"/>
          <ac:picMkLst>
            <pc:docMk/>
            <pc:sldMk cId="3664984878" sldId="1549"/>
            <ac:picMk id="52" creationId="{996C3E8E-9859-2EC4-ACFC-DF7D793A280E}"/>
          </ac:picMkLst>
        </pc:picChg>
        <pc:cxnChg chg="mod">
          <ac:chgData name="Bárta Matej" userId="cb5f0077-fcc8-4d38-8c7c-15ec4c301b64" providerId="ADAL" clId="{CEC5F31C-0992-4665-BFB1-018CB502FA95}" dt="2026-03-19T11:09:05.831" v="13231" actId="1076"/>
          <ac:cxnSpMkLst>
            <pc:docMk/>
            <pc:sldMk cId="3664984878" sldId="1549"/>
            <ac:cxnSpMk id="48" creationId="{BE1DB452-933E-3042-C04E-10002A1AFD88}"/>
          </ac:cxnSpMkLst>
        </pc:cxnChg>
        <pc:cxnChg chg="mod">
          <ac:chgData name="Bárta Matej" userId="cb5f0077-fcc8-4d38-8c7c-15ec4c301b64" providerId="ADAL" clId="{CEC5F31C-0992-4665-BFB1-018CB502FA95}" dt="2026-03-19T11:21:14.722" v="13270" actId="1076"/>
          <ac:cxnSpMkLst>
            <pc:docMk/>
            <pc:sldMk cId="3664984878" sldId="1549"/>
            <ac:cxnSpMk id="60" creationId="{62F4DB37-9CDD-B74C-4784-3661359241F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58:53.318" v="12934" actId="20577"/>
              <pc2:cmMkLst xmlns:pc2="http://schemas.microsoft.com/office/powerpoint/2019/9/main/command">
                <pc:docMk/>
                <pc:sldMk cId="3664984878" sldId="1549"/>
                <pc2:cmMk id="{B25862A1-9F8E-452E-8F7C-7B6F29CFA151}"/>
              </pc2:cmMkLst>
            </pc226:cmChg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58:40.836" v="12905" actId="20577"/>
              <pc2:cmMkLst xmlns:pc2="http://schemas.microsoft.com/office/powerpoint/2019/9/main/command">
                <pc:docMk/>
                <pc:sldMk cId="3664984878" sldId="1549"/>
                <pc2:cmMk id="{DAC68AE1-2744-4CED-B775-D1F206F64F5C}"/>
              </pc2:cmMkLst>
            </pc226:cmChg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58:29.827" v="12887" actId="20577"/>
              <pc2:cmMkLst xmlns:pc2="http://schemas.microsoft.com/office/powerpoint/2019/9/main/command">
                <pc:docMk/>
                <pc:sldMk cId="3664984878" sldId="1549"/>
                <pc2:cmMk id="{956366E3-7572-4C4D-A47B-D4FF4933C76A}"/>
              </pc2:cmMkLst>
            </pc226:cmChg>
          </p:ext>
        </pc:extLst>
      </pc:sldChg>
      <pc:sldChg chg="addSp delSp modSp add mod">
        <pc:chgData name="Bárta Matej" userId="cb5f0077-fcc8-4d38-8c7c-15ec4c301b64" providerId="ADAL" clId="{CEC5F31C-0992-4665-BFB1-018CB502FA95}" dt="2026-03-19T11:22:23.167" v="13276" actId="1076"/>
        <pc:sldMkLst>
          <pc:docMk/>
          <pc:sldMk cId="251376642" sldId="1550"/>
        </pc:sldMkLst>
        <pc:spChg chg="add mod">
          <ac:chgData name="Bárta Matej" userId="cb5f0077-fcc8-4d38-8c7c-15ec4c301b64" providerId="ADAL" clId="{CEC5F31C-0992-4665-BFB1-018CB502FA95}" dt="2026-03-19T09:16:07.079" v="13104" actId="14100"/>
          <ac:spMkLst>
            <pc:docMk/>
            <pc:sldMk cId="251376642" sldId="1550"/>
            <ac:spMk id="3" creationId="{4A0468A8-EED9-9FD4-4F1D-8F1F797B7E17}"/>
          </ac:spMkLst>
        </pc:spChg>
        <pc:spChg chg="mod">
          <ac:chgData name="Bárta Matej" userId="cb5f0077-fcc8-4d38-8c7c-15ec4c301b64" providerId="ADAL" clId="{CEC5F31C-0992-4665-BFB1-018CB502FA95}" dt="2026-03-19T08:49:39.831" v="12728" actId="20577"/>
          <ac:spMkLst>
            <pc:docMk/>
            <pc:sldMk cId="251376642" sldId="1550"/>
            <ac:spMk id="5" creationId="{3ECF4E08-509E-CD2E-EC2E-D3E079A16862}"/>
          </ac:spMkLst>
        </pc:spChg>
        <pc:spChg chg="add mod">
          <ac:chgData name="Bárta Matej" userId="cb5f0077-fcc8-4d38-8c7c-15ec4c301b64" providerId="ADAL" clId="{CEC5F31C-0992-4665-BFB1-018CB502FA95}" dt="2026-03-19T09:09:52.220" v="13014"/>
          <ac:spMkLst>
            <pc:docMk/>
            <pc:sldMk cId="251376642" sldId="1550"/>
            <ac:spMk id="6" creationId="{F4BF3281-505C-B73B-5B4C-4E97AAF62236}"/>
          </ac:spMkLst>
        </pc:spChg>
        <pc:spChg chg="add mod">
          <ac:chgData name="Bárta Matej" userId="cb5f0077-fcc8-4d38-8c7c-15ec4c301b64" providerId="ADAL" clId="{CEC5F31C-0992-4665-BFB1-018CB502FA95}" dt="2026-03-19T09:16:13.863" v="13106" actId="14100"/>
          <ac:spMkLst>
            <pc:docMk/>
            <pc:sldMk cId="251376642" sldId="1550"/>
            <ac:spMk id="7" creationId="{71CDFC0C-900C-3D50-13FA-89D69B8349D6}"/>
          </ac:spMkLst>
        </pc:spChg>
        <pc:spChg chg="add mod">
          <ac:chgData name="Bárta Matej" userId="cb5f0077-fcc8-4d38-8c7c-15ec4c301b64" providerId="ADAL" clId="{CEC5F31C-0992-4665-BFB1-018CB502FA95}" dt="2026-03-19T09:09:52.220" v="13014"/>
          <ac:spMkLst>
            <pc:docMk/>
            <pc:sldMk cId="251376642" sldId="1550"/>
            <ac:spMk id="10" creationId="{0F492631-E935-1F61-415F-B007A4C12272}"/>
          </ac:spMkLst>
        </pc:spChg>
        <pc:spChg chg="mod">
          <ac:chgData name="Bárta Matej" userId="cb5f0077-fcc8-4d38-8c7c-15ec4c301b64" providerId="ADAL" clId="{CEC5F31C-0992-4665-BFB1-018CB502FA95}" dt="2026-03-19T11:22:23.167" v="13276" actId="1076"/>
          <ac:spMkLst>
            <pc:docMk/>
            <pc:sldMk cId="251376642" sldId="1550"/>
            <ac:spMk id="10" creationId="{5EE20B2E-4182-9C08-6960-DE7EC5119A47}"/>
          </ac:spMkLst>
        </pc:spChg>
        <pc:spChg chg="add mod">
          <ac:chgData name="Bárta Matej" userId="cb5f0077-fcc8-4d38-8c7c-15ec4c301b64" providerId="ADAL" clId="{CEC5F31C-0992-4665-BFB1-018CB502FA95}" dt="2026-03-19T11:22:23.167" v="13276" actId="1076"/>
          <ac:spMkLst>
            <pc:docMk/>
            <pc:sldMk cId="251376642" sldId="1550"/>
            <ac:spMk id="11" creationId="{32989751-83B9-9729-9124-8F636F178E7C}"/>
          </ac:spMkLst>
        </pc:spChg>
        <pc:spChg chg="add mod">
          <ac:chgData name="Bárta Matej" userId="cb5f0077-fcc8-4d38-8c7c-15ec4c301b64" providerId="ADAL" clId="{CEC5F31C-0992-4665-BFB1-018CB502FA95}" dt="2026-03-19T09:09:52.220" v="13014"/>
          <ac:spMkLst>
            <pc:docMk/>
            <pc:sldMk cId="251376642" sldId="1550"/>
            <ac:spMk id="14" creationId="{4CDD005A-9B39-2672-B41A-5A0CCBF58E33}"/>
          </ac:spMkLst>
        </pc:spChg>
        <pc:spChg chg="mod">
          <ac:chgData name="Bárta Matej" userId="cb5f0077-fcc8-4d38-8c7c-15ec4c301b64" providerId="ADAL" clId="{CEC5F31C-0992-4665-BFB1-018CB502FA95}" dt="2026-03-19T11:22:23.167" v="13276" actId="1076"/>
          <ac:spMkLst>
            <pc:docMk/>
            <pc:sldMk cId="251376642" sldId="1550"/>
            <ac:spMk id="14" creationId="{D62992D1-06D3-9264-8528-12F089CDA3C1}"/>
          </ac:spMkLst>
        </pc:spChg>
        <pc:spChg chg="add mod">
          <ac:chgData name="Bárta Matej" userId="cb5f0077-fcc8-4d38-8c7c-15ec4c301b64" providerId="ADAL" clId="{CEC5F31C-0992-4665-BFB1-018CB502FA95}" dt="2026-03-19T09:09:52.220" v="13014"/>
          <ac:spMkLst>
            <pc:docMk/>
            <pc:sldMk cId="251376642" sldId="1550"/>
            <ac:spMk id="15" creationId="{D4F320C9-A474-F8DC-D354-1196A283FFEF}"/>
          </ac:spMkLst>
        </pc:spChg>
        <pc:spChg chg="add mod">
          <ac:chgData name="Bárta Matej" userId="cb5f0077-fcc8-4d38-8c7c-15ec4c301b64" providerId="ADAL" clId="{CEC5F31C-0992-4665-BFB1-018CB502FA95}" dt="2026-03-19T09:17:03.111" v="13116" actId="1076"/>
          <ac:spMkLst>
            <pc:docMk/>
            <pc:sldMk cId="251376642" sldId="1550"/>
            <ac:spMk id="18" creationId="{2ACC2211-D396-044D-58CA-E3CCE434F9F5}"/>
          </ac:spMkLst>
        </pc:spChg>
        <pc:spChg chg="add mod">
          <ac:chgData name="Bárta Matej" userId="cb5f0077-fcc8-4d38-8c7c-15ec4c301b64" providerId="ADAL" clId="{CEC5F31C-0992-4665-BFB1-018CB502FA95}" dt="2026-03-19T09:16:31.151" v="13109" actId="14100"/>
          <ac:spMkLst>
            <pc:docMk/>
            <pc:sldMk cId="251376642" sldId="1550"/>
            <ac:spMk id="19" creationId="{8C05CB26-596D-5646-F327-1B0BB616833F}"/>
          </ac:spMkLst>
        </pc:spChg>
        <pc:spChg chg="add mod">
          <ac:chgData name="Bárta Matej" userId="cb5f0077-fcc8-4d38-8c7c-15ec4c301b64" providerId="ADAL" clId="{CEC5F31C-0992-4665-BFB1-018CB502FA95}" dt="2026-03-19T09:16:54.851" v="13115" actId="465"/>
          <ac:spMkLst>
            <pc:docMk/>
            <pc:sldMk cId="251376642" sldId="1550"/>
            <ac:spMk id="23" creationId="{7B273A3D-4BE4-F66D-81DB-A817A24725FC}"/>
          </ac:spMkLst>
        </pc:spChg>
        <pc:spChg chg="add mod">
          <ac:chgData name="Bárta Matej" userId="cb5f0077-fcc8-4d38-8c7c-15ec4c301b64" providerId="ADAL" clId="{CEC5F31C-0992-4665-BFB1-018CB502FA95}" dt="2026-03-19T09:16:49.841" v="13114" actId="1076"/>
          <ac:spMkLst>
            <pc:docMk/>
            <pc:sldMk cId="251376642" sldId="1550"/>
            <ac:spMk id="25" creationId="{6D8C3E6C-8235-B6D5-8D79-06939F62148F}"/>
          </ac:spMkLst>
        </pc:spChg>
        <pc:spChg chg="mod">
          <ac:chgData name="Bárta Matej" userId="cb5f0077-fcc8-4d38-8c7c-15ec4c301b64" providerId="ADAL" clId="{CEC5F31C-0992-4665-BFB1-018CB502FA95}" dt="2026-03-19T11:10:57.812" v="13252" actId="1076"/>
          <ac:spMkLst>
            <pc:docMk/>
            <pc:sldMk cId="251376642" sldId="1550"/>
            <ac:spMk id="28" creationId="{7281808F-FC18-2284-CCF5-800039B90FD2}"/>
          </ac:spMkLst>
        </pc:spChg>
        <pc:picChg chg="add mod">
          <ac:chgData name="Bárta Matej" userId="cb5f0077-fcc8-4d38-8c7c-15ec4c301b64" providerId="ADAL" clId="{CEC5F31C-0992-4665-BFB1-018CB502FA95}" dt="2026-03-19T09:09:52.220" v="13014"/>
          <ac:picMkLst>
            <pc:docMk/>
            <pc:sldMk cId="251376642" sldId="1550"/>
            <ac:picMk id="12" creationId="{CB10183E-237D-BC9E-74B6-9E1EAE5117B1}"/>
          </ac:picMkLst>
        </pc:picChg>
        <pc:picChg chg="add mod">
          <ac:chgData name="Bárta Matej" userId="cb5f0077-fcc8-4d38-8c7c-15ec4c301b64" providerId="ADAL" clId="{CEC5F31C-0992-4665-BFB1-018CB502FA95}" dt="2026-03-19T11:22:23.167" v="13276" actId="1076"/>
          <ac:picMkLst>
            <pc:docMk/>
            <pc:sldMk cId="251376642" sldId="1550"/>
            <ac:picMk id="13" creationId="{01891E29-799F-8CA4-0964-9C2C1A260F98}"/>
          </ac:picMkLst>
        </pc:picChg>
        <pc:picChg chg="add mod">
          <ac:chgData name="Bárta Matej" userId="cb5f0077-fcc8-4d38-8c7c-15ec4c301b64" providerId="ADAL" clId="{CEC5F31C-0992-4665-BFB1-018CB502FA95}" dt="2026-03-19T09:09:52.220" v="13014"/>
          <ac:picMkLst>
            <pc:docMk/>
            <pc:sldMk cId="251376642" sldId="1550"/>
            <ac:picMk id="16" creationId="{537A13F1-30DA-FC45-CCE3-EAEAB78977E7}"/>
          </ac:picMkLst>
        </pc:picChg>
        <pc:picChg chg="mod">
          <ac:chgData name="Bárta Matej" userId="cb5f0077-fcc8-4d38-8c7c-15ec4c301b64" providerId="ADAL" clId="{CEC5F31C-0992-4665-BFB1-018CB502FA95}" dt="2026-03-19T11:22:23.167" v="13276" actId="1076"/>
          <ac:picMkLst>
            <pc:docMk/>
            <pc:sldMk cId="251376642" sldId="1550"/>
            <ac:picMk id="16" creationId="{9C6FC143-A270-6B73-BBA7-5ED4223F5368}"/>
          </ac:picMkLst>
        </pc:picChg>
        <pc:picChg chg="add mod">
          <ac:chgData name="Bárta Matej" userId="cb5f0077-fcc8-4d38-8c7c-15ec4c301b64" providerId="ADAL" clId="{CEC5F31C-0992-4665-BFB1-018CB502FA95}" dt="2026-03-19T09:09:52.220" v="13014"/>
          <ac:picMkLst>
            <pc:docMk/>
            <pc:sldMk cId="251376642" sldId="1550"/>
            <ac:picMk id="17" creationId="{12B0C2E5-E137-353A-A5D1-EAEB7C90D4A0}"/>
          </ac:picMkLst>
        </pc:picChg>
        <pc:picChg chg="mod">
          <ac:chgData name="Bárta Matej" userId="cb5f0077-fcc8-4d38-8c7c-15ec4c301b64" providerId="ADAL" clId="{CEC5F31C-0992-4665-BFB1-018CB502FA95}" dt="2026-03-19T11:22:23.167" v="13276" actId="1076"/>
          <ac:picMkLst>
            <pc:docMk/>
            <pc:sldMk cId="251376642" sldId="1550"/>
            <ac:picMk id="20" creationId="{92948461-0DFE-3CE2-D7A2-A4021D697015}"/>
          </ac:picMkLst>
        </pc:picChg>
        <pc:picChg chg="add del mod">
          <ac:chgData name="Bárta Matej" userId="cb5f0077-fcc8-4d38-8c7c-15ec4c301b64" providerId="ADAL" clId="{CEC5F31C-0992-4665-BFB1-018CB502FA95}" dt="2026-03-19T09:11:26.765" v="13025" actId="478"/>
          <ac:picMkLst>
            <pc:docMk/>
            <pc:sldMk cId="251376642" sldId="1550"/>
            <ac:picMk id="20" creationId="{B47F1FB5-0E4D-727F-0A6B-93198F987148}"/>
          </ac:picMkLst>
        </pc:picChg>
        <pc:picChg chg="add mod">
          <ac:chgData name="Bárta Matej" userId="cb5f0077-fcc8-4d38-8c7c-15ec4c301b64" providerId="ADAL" clId="{CEC5F31C-0992-4665-BFB1-018CB502FA95}" dt="2026-03-19T09:13:32.084" v="13068" actId="1076"/>
          <ac:picMkLst>
            <pc:docMk/>
            <pc:sldMk cId="251376642" sldId="1550"/>
            <ac:picMk id="21" creationId="{013897FC-8C14-9F8F-4BC8-B27446A1ABDB}"/>
          </ac:picMkLst>
        </pc:picChg>
        <pc:picChg chg="add mod">
          <ac:chgData name="Bárta Matej" userId="cb5f0077-fcc8-4d38-8c7c-15ec4c301b64" providerId="ADAL" clId="{CEC5F31C-0992-4665-BFB1-018CB502FA95}" dt="2026-03-19T09:13:46.681" v="13072" actId="465"/>
          <ac:picMkLst>
            <pc:docMk/>
            <pc:sldMk cId="251376642" sldId="1550"/>
            <ac:picMk id="22" creationId="{14E58FFA-1018-14F5-4A07-C4BB57A32D12}"/>
          </ac:picMkLst>
        </pc:picChg>
        <pc:picChg chg="add mod">
          <ac:chgData name="Bárta Matej" userId="cb5f0077-fcc8-4d38-8c7c-15ec4c301b64" providerId="ADAL" clId="{CEC5F31C-0992-4665-BFB1-018CB502FA95}" dt="2026-03-19T09:13:41.651" v="13071" actId="1076"/>
          <ac:picMkLst>
            <pc:docMk/>
            <pc:sldMk cId="251376642" sldId="1550"/>
            <ac:picMk id="24" creationId="{C95A6D16-4DBC-298C-A806-784D678C1688}"/>
          </ac:picMkLst>
        </pc:picChg>
        <pc:cxnChg chg="add mod">
          <ac:chgData name="Bárta Matej" userId="cb5f0077-fcc8-4d38-8c7c-15ec4c301b64" providerId="ADAL" clId="{CEC5F31C-0992-4665-BFB1-018CB502FA95}" dt="2026-03-19T09:15:47.414" v="13099" actId="1076"/>
          <ac:cxnSpMkLst>
            <pc:docMk/>
            <pc:sldMk cId="251376642" sldId="1550"/>
            <ac:cxnSpMk id="27" creationId="{D7903E59-4C7C-4B40-781F-97B30DBCBFD1}"/>
          </ac:cxnSpMkLst>
        </pc:cxnChg>
        <pc:cxnChg chg="mod">
          <ac:chgData name="Bárta Matej" userId="cb5f0077-fcc8-4d38-8c7c-15ec4c301b64" providerId="ADAL" clId="{CEC5F31C-0992-4665-BFB1-018CB502FA95}" dt="2026-03-19T11:10:57.812" v="13252" actId="1076"/>
          <ac:cxnSpMkLst>
            <pc:docMk/>
            <pc:sldMk cId="251376642" sldId="1550"/>
            <ac:cxnSpMk id="30" creationId="{7B39F189-B9EC-9019-4B2E-BF9D001F1CD1}"/>
          </ac:cxnSpMkLst>
        </pc:cxnChg>
      </pc:sldChg>
      <pc:sldChg chg="addSp delSp modSp add mod modCm">
        <pc:chgData name="Bárta Matej" userId="cb5f0077-fcc8-4d38-8c7c-15ec4c301b64" providerId="ADAL" clId="{CEC5F31C-0992-4665-BFB1-018CB502FA95}" dt="2026-03-19T11:12:01.555" v="13269" actId="1076"/>
        <pc:sldMkLst>
          <pc:docMk/>
          <pc:sldMk cId="3011982725" sldId="1551"/>
        </pc:sldMkLst>
        <pc:spChg chg="add mod">
          <ac:chgData name="Bárta Matej" userId="cb5f0077-fcc8-4d38-8c7c-15ec4c301b64" providerId="ADAL" clId="{CEC5F31C-0992-4665-BFB1-018CB502FA95}" dt="2026-03-19T09:01:17.733" v="12974" actId="20577"/>
          <ac:spMkLst>
            <pc:docMk/>
            <pc:sldMk cId="3011982725" sldId="1551"/>
            <ac:spMk id="3" creationId="{075DD865-B075-C1A7-FE40-7CB5D5806AA6}"/>
          </ac:spMkLst>
        </pc:spChg>
        <pc:spChg chg="mod">
          <ac:chgData name="Bárta Matej" userId="cb5f0077-fcc8-4d38-8c7c-15ec4c301b64" providerId="ADAL" clId="{CEC5F31C-0992-4665-BFB1-018CB502FA95}" dt="2026-03-19T08:49:48.870" v="12734" actId="20577"/>
          <ac:spMkLst>
            <pc:docMk/>
            <pc:sldMk cId="3011982725" sldId="1551"/>
            <ac:spMk id="5" creationId="{16F81D1C-FEFA-BAE6-F69C-75AED57CC2BF}"/>
          </ac:spMkLst>
        </pc:spChg>
        <pc:spChg chg="mod">
          <ac:chgData name="Bárta Matej" userId="cb5f0077-fcc8-4d38-8c7c-15ec4c301b64" providerId="ADAL" clId="{CEC5F31C-0992-4665-BFB1-018CB502FA95}" dt="2026-03-19T11:12:01.555" v="13269" actId="1076"/>
          <ac:spMkLst>
            <pc:docMk/>
            <pc:sldMk cId="3011982725" sldId="1551"/>
            <ac:spMk id="10" creationId="{8AC210B2-2BFB-BB41-3274-731D4FF8247B}"/>
          </ac:spMkLst>
        </pc:spChg>
        <pc:spChg chg="mod">
          <ac:chgData name="Bárta Matej" userId="cb5f0077-fcc8-4d38-8c7c-15ec4c301b64" providerId="ADAL" clId="{CEC5F31C-0992-4665-BFB1-018CB502FA95}" dt="2026-03-19T11:11:48.875" v="13266" actId="1076"/>
          <ac:spMkLst>
            <pc:docMk/>
            <pc:sldMk cId="3011982725" sldId="1551"/>
            <ac:spMk id="12" creationId="{960988EB-5B74-8FAD-B85C-118ABD2FE765}"/>
          </ac:spMkLst>
        </pc:spChg>
        <pc:spChg chg="mod">
          <ac:chgData name="Bárta Matej" userId="cb5f0077-fcc8-4d38-8c7c-15ec4c301b64" providerId="ADAL" clId="{CEC5F31C-0992-4665-BFB1-018CB502FA95}" dt="2026-03-19T11:11:54.112" v="13267" actId="1076"/>
          <ac:spMkLst>
            <pc:docMk/>
            <pc:sldMk cId="3011982725" sldId="1551"/>
            <ac:spMk id="22" creationId="{921E3D92-8C76-0943-E335-23E91EE4FE83}"/>
          </ac:spMkLst>
        </pc:spChg>
        <pc:picChg chg="mod">
          <ac:chgData name="Bárta Matej" userId="cb5f0077-fcc8-4d38-8c7c-15ec4c301b64" providerId="ADAL" clId="{CEC5F31C-0992-4665-BFB1-018CB502FA95}" dt="2026-03-19T11:12:01.555" v="13269" actId="1076"/>
          <ac:picMkLst>
            <pc:docMk/>
            <pc:sldMk cId="3011982725" sldId="1551"/>
            <ac:picMk id="14" creationId="{B9F67BBA-60F7-EFB8-2F58-B930D715E17B}"/>
          </ac:picMkLst>
        </pc:picChg>
        <pc:picChg chg="mod">
          <ac:chgData name="Bárta Matej" userId="cb5f0077-fcc8-4d38-8c7c-15ec4c301b64" providerId="ADAL" clId="{CEC5F31C-0992-4665-BFB1-018CB502FA95}" dt="2026-03-19T11:11:42.755" v="13264" actId="1076"/>
          <ac:picMkLst>
            <pc:docMk/>
            <pc:sldMk cId="3011982725" sldId="1551"/>
            <ac:picMk id="16" creationId="{39DD8234-72CF-7CF4-884C-E9AD48A476CE}"/>
          </ac:picMkLst>
        </pc:picChg>
        <pc:cxnChg chg="mod">
          <ac:chgData name="Bárta Matej" userId="cb5f0077-fcc8-4d38-8c7c-15ec4c301b64" providerId="ADAL" clId="{CEC5F31C-0992-4665-BFB1-018CB502FA95}" dt="2026-03-19T11:11:54.112" v="13267" actId="1076"/>
          <ac:cxnSpMkLst>
            <pc:docMk/>
            <pc:sldMk cId="3011982725" sldId="1551"/>
            <ac:cxnSpMk id="24" creationId="{A14566F4-128E-8426-575D-4FC47A43204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9:01:17.733" v="12974" actId="20577"/>
              <pc2:cmMkLst xmlns:pc2="http://schemas.microsoft.com/office/powerpoint/2019/9/main/command">
                <pc:docMk/>
                <pc:sldMk cId="3011982725" sldId="1551"/>
                <pc2:cmMk id="{55332354-9000-4622-B10E-ABB3BACA125E}"/>
              </pc2:cmMkLst>
            </pc226:cmChg>
          </p:ext>
        </pc:extLst>
      </pc:sldChg>
      <pc:sldChg chg="addSp delSp modSp add mod ord">
        <pc:chgData name="Bárta Matej" userId="cb5f0077-fcc8-4d38-8c7c-15ec4c301b64" providerId="ADAL" clId="{CEC5F31C-0992-4665-BFB1-018CB502FA95}" dt="2026-03-19T08:49:00.432" v="12706" actId="20577"/>
        <pc:sldMkLst>
          <pc:docMk/>
          <pc:sldMk cId="1156546610" sldId="1552"/>
        </pc:sldMkLst>
        <pc:spChg chg="mod">
          <ac:chgData name="Bárta Matej" userId="cb5f0077-fcc8-4d38-8c7c-15ec4c301b64" providerId="ADAL" clId="{CEC5F31C-0992-4665-BFB1-018CB502FA95}" dt="2026-03-19T08:49:00.432" v="12706" actId="20577"/>
          <ac:spMkLst>
            <pc:docMk/>
            <pc:sldMk cId="1156546610" sldId="1552"/>
            <ac:spMk id="5" creationId="{39753B31-7716-A691-551C-A20421CD3816}"/>
          </ac:spMkLst>
        </pc:spChg>
      </pc:sldChg>
      <pc:sldChg chg="addSp delSp modSp add mod">
        <pc:chgData name="Bárta Matej" userId="cb5f0077-fcc8-4d38-8c7c-15ec4c301b64" providerId="ADAL" clId="{CEC5F31C-0992-4665-BFB1-018CB502FA95}" dt="2026-03-19T11:54:24.908" v="13305" actId="20577"/>
        <pc:sldMkLst>
          <pc:docMk/>
          <pc:sldMk cId="1098773530" sldId="1554"/>
        </pc:sldMkLst>
        <pc:spChg chg="mod">
          <ac:chgData name="Bárta Matej" userId="cb5f0077-fcc8-4d38-8c7c-15ec4c301b64" providerId="ADAL" clId="{CEC5F31C-0992-4665-BFB1-018CB502FA95}" dt="2026-03-19T11:10:43.277" v="13251" actId="1076"/>
          <ac:spMkLst>
            <pc:docMk/>
            <pc:sldMk cId="1098773530" sldId="1554"/>
            <ac:spMk id="2" creationId="{4B96A415-87F8-6956-4B94-027DB4FCEEAA}"/>
          </ac:spMkLst>
        </pc:spChg>
        <pc:spChg chg="mod">
          <ac:chgData name="Bárta Matej" userId="cb5f0077-fcc8-4d38-8c7c-15ec4c301b64" providerId="ADAL" clId="{CEC5F31C-0992-4665-BFB1-018CB502FA95}" dt="2026-03-19T11:10:43.277" v="13251" actId="1076"/>
          <ac:spMkLst>
            <pc:docMk/>
            <pc:sldMk cId="1098773530" sldId="1554"/>
            <ac:spMk id="4" creationId="{577F8178-0FF9-60C1-4A18-BC42CF78D12E}"/>
          </ac:spMkLst>
        </pc:spChg>
        <pc:spChg chg="mod">
          <ac:chgData name="Bárta Matej" userId="cb5f0077-fcc8-4d38-8c7c-15ec4c301b64" providerId="ADAL" clId="{CEC5F31C-0992-4665-BFB1-018CB502FA95}" dt="2026-03-19T09:27:59.310" v="13132" actId="14100"/>
          <ac:spMkLst>
            <pc:docMk/>
            <pc:sldMk cId="1098773530" sldId="1554"/>
            <ac:spMk id="5" creationId="{B4D4982E-19E0-73F6-9F0D-EE0C4F0269E9}"/>
          </ac:spMkLst>
        </pc:spChg>
        <pc:spChg chg="mod">
          <ac:chgData name="Bárta Matej" userId="cb5f0077-fcc8-4d38-8c7c-15ec4c301b64" providerId="ADAL" clId="{CEC5F31C-0992-4665-BFB1-018CB502FA95}" dt="2026-03-19T11:10:43.277" v="13251" actId="1076"/>
          <ac:spMkLst>
            <pc:docMk/>
            <pc:sldMk cId="1098773530" sldId="1554"/>
            <ac:spMk id="16" creationId="{A0971EA8-B5EE-2769-C590-F33792875EC2}"/>
          </ac:spMkLst>
        </pc:spChg>
        <pc:spChg chg="mod">
          <ac:chgData name="Bárta Matej" userId="cb5f0077-fcc8-4d38-8c7c-15ec4c301b64" providerId="ADAL" clId="{CEC5F31C-0992-4665-BFB1-018CB502FA95}" dt="2026-03-19T11:10:43.277" v="13251" actId="1076"/>
          <ac:spMkLst>
            <pc:docMk/>
            <pc:sldMk cId="1098773530" sldId="1554"/>
            <ac:spMk id="18" creationId="{7302A98E-0F51-0BB5-2039-3F696DB9BC41}"/>
          </ac:spMkLst>
        </pc:spChg>
        <pc:spChg chg="mod">
          <ac:chgData name="Bárta Matej" userId="cb5f0077-fcc8-4d38-8c7c-15ec4c301b64" providerId="ADAL" clId="{CEC5F31C-0992-4665-BFB1-018CB502FA95}" dt="2026-03-19T11:10:43.277" v="13251" actId="1076"/>
          <ac:spMkLst>
            <pc:docMk/>
            <pc:sldMk cId="1098773530" sldId="1554"/>
            <ac:spMk id="24" creationId="{475656EA-E940-C5DA-7F45-104FCFA26352}"/>
          </ac:spMkLst>
        </pc:spChg>
        <pc:spChg chg="mod">
          <ac:chgData name="Bárta Matej" userId="cb5f0077-fcc8-4d38-8c7c-15ec4c301b64" providerId="ADAL" clId="{CEC5F31C-0992-4665-BFB1-018CB502FA95}" dt="2026-03-19T11:10:43.277" v="13251" actId="1076"/>
          <ac:spMkLst>
            <pc:docMk/>
            <pc:sldMk cId="1098773530" sldId="1554"/>
            <ac:spMk id="28" creationId="{4E091B67-8575-FBD3-434A-85FC3E181013}"/>
          </ac:spMkLst>
        </pc:spChg>
        <pc:spChg chg="mod">
          <ac:chgData name="Bárta Matej" userId="cb5f0077-fcc8-4d38-8c7c-15ec4c301b64" providerId="ADAL" clId="{CEC5F31C-0992-4665-BFB1-018CB502FA95}" dt="2026-03-19T11:54:24.908" v="13305" actId="20577"/>
          <ac:spMkLst>
            <pc:docMk/>
            <pc:sldMk cId="1098773530" sldId="1554"/>
            <ac:spMk id="32" creationId="{E6D8B009-DD56-A0D4-7165-AE57D7B777DB}"/>
          </ac:spMkLst>
        </pc:spChg>
        <pc:spChg chg="mod">
          <ac:chgData name="Bárta Matej" userId="cb5f0077-fcc8-4d38-8c7c-15ec4c301b64" providerId="ADAL" clId="{CEC5F31C-0992-4665-BFB1-018CB502FA95}" dt="2026-03-19T11:10:43.277" v="13251" actId="1076"/>
          <ac:spMkLst>
            <pc:docMk/>
            <pc:sldMk cId="1098773530" sldId="1554"/>
            <ac:spMk id="35" creationId="{BF41D62D-C901-2EC0-49A7-9C78CE759D0B}"/>
          </ac:spMkLst>
        </pc:spChg>
        <pc:spChg chg="mod">
          <ac:chgData name="Bárta Matej" userId="cb5f0077-fcc8-4d38-8c7c-15ec4c301b64" providerId="ADAL" clId="{CEC5F31C-0992-4665-BFB1-018CB502FA95}" dt="2026-03-19T11:10:43.277" v="13251" actId="1076"/>
          <ac:spMkLst>
            <pc:docMk/>
            <pc:sldMk cId="1098773530" sldId="1554"/>
            <ac:spMk id="38" creationId="{8171642E-427A-06FC-711B-B412C2E09A0E}"/>
          </ac:spMkLst>
        </pc:spChg>
        <pc:picChg chg="add mod">
          <ac:chgData name="Bárta Matej" userId="cb5f0077-fcc8-4d38-8c7c-15ec4c301b64" providerId="ADAL" clId="{CEC5F31C-0992-4665-BFB1-018CB502FA95}" dt="2026-03-19T11:10:43.277" v="13251" actId="1076"/>
          <ac:picMkLst>
            <pc:docMk/>
            <pc:sldMk cId="1098773530" sldId="1554"/>
            <ac:picMk id="6" creationId="{288D1856-DAA1-0EE4-BC32-1325A7116051}"/>
          </ac:picMkLst>
        </pc:picChg>
        <pc:picChg chg="add mod">
          <ac:chgData name="Bárta Matej" userId="cb5f0077-fcc8-4d38-8c7c-15ec4c301b64" providerId="ADAL" clId="{CEC5F31C-0992-4665-BFB1-018CB502FA95}" dt="2026-03-19T11:10:33.446" v="13248" actId="1076"/>
          <ac:picMkLst>
            <pc:docMk/>
            <pc:sldMk cId="1098773530" sldId="1554"/>
            <ac:picMk id="7" creationId="{0DED3B2C-D985-C2F3-B014-9DED13A1002F}"/>
          </ac:picMkLst>
        </pc:picChg>
        <pc:picChg chg="mod">
          <ac:chgData name="Bárta Matej" userId="cb5f0077-fcc8-4d38-8c7c-15ec4c301b64" providerId="ADAL" clId="{CEC5F31C-0992-4665-BFB1-018CB502FA95}" dt="2026-03-19T11:06:40.542" v="13202" actId="465"/>
          <ac:picMkLst>
            <pc:docMk/>
            <pc:sldMk cId="1098773530" sldId="1554"/>
            <ac:picMk id="20" creationId="{36DF4265-701D-948A-B6AF-9EFE05974189}"/>
          </ac:picMkLst>
        </pc:picChg>
        <pc:picChg chg="mod">
          <ac:chgData name="Bárta Matej" userId="cb5f0077-fcc8-4d38-8c7c-15ec4c301b64" providerId="ADAL" clId="{CEC5F31C-0992-4665-BFB1-018CB502FA95}" dt="2026-03-19T11:06:38.029" v="13201" actId="12788"/>
          <ac:picMkLst>
            <pc:docMk/>
            <pc:sldMk cId="1098773530" sldId="1554"/>
            <ac:picMk id="22" creationId="{DD9BF19D-065B-BCC8-AC8F-336D18077542}"/>
          </ac:picMkLst>
        </pc:picChg>
        <pc:picChg chg="mod">
          <ac:chgData name="Bárta Matej" userId="cb5f0077-fcc8-4d38-8c7c-15ec4c301b64" providerId="ADAL" clId="{CEC5F31C-0992-4665-BFB1-018CB502FA95}" dt="2026-03-19T11:06:38.029" v="13201" actId="12788"/>
          <ac:picMkLst>
            <pc:docMk/>
            <pc:sldMk cId="1098773530" sldId="1554"/>
            <ac:picMk id="26" creationId="{0859832E-E717-4B2F-6ECC-3D4141D65382}"/>
          </ac:picMkLst>
        </pc:picChg>
        <pc:picChg chg="mod">
          <ac:chgData name="Bárta Matej" userId="cb5f0077-fcc8-4d38-8c7c-15ec4c301b64" providerId="ADAL" clId="{CEC5F31C-0992-4665-BFB1-018CB502FA95}" dt="2026-03-19T11:06:40.542" v="13202" actId="465"/>
          <ac:picMkLst>
            <pc:docMk/>
            <pc:sldMk cId="1098773530" sldId="1554"/>
            <ac:picMk id="30" creationId="{2831EBCD-3841-5B14-86D4-761710F806C1}"/>
          </ac:picMkLst>
        </pc:picChg>
        <pc:cxnChg chg="mod">
          <ac:chgData name="Bárta Matej" userId="cb5f0077-fcc8-4d38-8c7c-15ec4c301b64" providerId="ADAL" clId="{CEC5F31C-0992-4665-BFB1-018CB502FA95}" dt="2026-03-19T11:06:14.411" v="13194" actId="1076"/>
          <ac:cxnSpMkLst>
            <pc:docMk/>
            <pc:sldMk cId="1098773530" sldId="1554"/>
            <ac:cxnSpMk id="14" creationId="{6B13A221-3417-252F-AED8-D4614BD9552C}"/>
          </ac:cxnSpMkLst>
        </pc:cxnChg>
        <pc:cxnChg chg="mod">
          <ac:chgData name="Bárta Matej" userId="cb5f0077-fcc8-4d38-8c7c-15ec4c301b64" providerId="ADAL" clId="{CEC5F31C-0992-4665-BFB1-018CB502FA95}" dt="2026-03-19T11:10:33.446" v="13248" actId="1076"/>
          <ac:cxnSpMkLst>
            <pc:docMk/>
            <pc:sldMk cId="1098773530" sldId="1554"/>
            <ac:cxnSpMk id="36" creationId="{A99F0F76-1982-11B4-8772-865BB8403B4C}"/>
          </ac:cxnSpMkLst>
        </pc:cxnChg>
      </pc:sldChg>
      <pc:sldChg chg="addSp delSp modSp add mod ord">
        <pc:chgData name="Bárta Matej" userId="cb5f0077-fcc8-4d38-8c7c-15ec4c301b64" providerId="ADAL" clId="{CEC5F31C-0992-4665-BFB1-018CB502FA95}" dt="2026-03-18T15:59:12.612" v="12549" actId="113"/>
        <pc:sldMkLst>
          <pc:docMk/>
          <pc:sldMk cId="2445097708" sldId="1555"/>
        </pc:sldMkLst>
        <pc:spChg chg="mod">
          <ac:chgData name="Bárta Matej" userId="cb5f0077-fcc8-4d38-8c7c-15ec4c301b64" providerId="ADAL" clId="{CEC5F31C-0992-4665-BFB1-018CB502FA95}" dt="2026-03-18T12:55:51.285" v="8458" actId="20577"/>
          <ac:spMkLst>
            <pc:docMk/>
            <pc:sldMk cId="2445097708" sldId="1555"/>
            <ac:spMk id="5" creationId="{1FB5F249-561F-EE8F-E2FD-9423C258D6CD}"/>
          </ac:spMkLst>
        </pc:spChg>
      </pc:sldChg>
      <pc:sldChg chg="addSp delSp modSp add mod ord">
        <pc:chgData name="Bárta Matej" userId="cb5f0077-fcc8-4d38-8c7c-15ec4c301b64" providerId="ADAL" clId="{CEC5F31C-0992-4665-BFB1-018CB502FA95}" dt="2026-03-19T09:28:08.395" v="13133" actId="14100"/>
        <pc:sldMkLst>
          <pc:docMk/>
          <pc:sldMk cId="2938765762" sldId="1556"/>
        </pc:sldMkLst>
        <pc:spChg chg="mod">
          <ac:chgData name="Bárta Matej" userId="cb5f0077-fcc8-4d38-8c7c-15ec4c301b64" providerId="ADAL" clId="{CEC5F31C-0992-4665-BFB1-018CB502FA95}" dt="2026-03-19T09:28:08.395" v="13133" actId="14100"/>
          <ac:spMkLst>
            <pc:docMk/>
            <pc:sldMk cId="2938765762" sldId="1556"/>
            <ac:spMk id="5" creationId="{4E24E0FA-A2CF-4F5F-D666-95D49102ACAE}"/>
          </ac:spMkLst>
        </pc:spChg>
      </pc:sldChg>
      <pc:sldChg chg="addSp delSp modSp add del mod ord modCm">
        <pc:chgData name="Bárta Matej" userId="cb5f0077-fcc8-4d38-8c7c-15ec4c301b64" providerId="ADAL" clId="{CEC5F31C-0992-4665-BFB1-018CB502FA95}" dt="2026-03-19T09:12:31.758" v="13050" actId="2696"/>
        <pc:sldMkLst>
          <pc:docMk/>
          <pc:sldMk cId="3956060884" sldId="1557"/>
        </pc:sldMkLst>
        <pc:spChg chg="mod">
          <ac:chgData name="Bárta Matej" userId="cb5f0077-fcc8-4d38-8c7c-15ec4c301b64" providerId="ADAL" clId="{CEC5F31C-0992-4665-BFB1-018CB502FA95}" dt="2026-03-19T08:49:43.920" v="12731" actId="20577"/>
          <ac:spMkLst>
            <pc:docMk/>
            <pc:sldMk cId="3956060884" sldId="1557"/>
            <ac:spMk id="5" creationId="{1225BA5F-EDC3-9F26-8B92-8C79F6D6916C}"/>
          </ac:spMkLst>
        </pc:spChg>
        <pc:spChg chg="add mod">
          <ac:chgData name="Bárta Matej" userId="cb5f0077-fcc8-4d38-8c7c-15ec4c301b64" providerId="ADAL" clId="{CEC5F31C-0992-4665-BFB1-018CB502FA95}" dt="2026-03-19T09:00:55.019" v="12953" actId="20577"/>
          <ac:spMkLst>
            <pc:docMk/>
            <pc:sldMk cId="3956060884" sldId="1557"/>
            <ac:spMk id="11" creationId="{F5934C70-24F5-123B-83DD-45FB7D0DC0A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9:00:55.019" v="12953" actId="20577"/>
              <pc2:cmMkLst xmlns:pc2="http://schemas.microsoft.com/office/powerpoint/2019/9/main/command">
                <pc:docMk/>
                <pc:sldMk cId="3956060884" sldId="1557"/>
                <pc2:cmMk id="{0B0AF262-D972-4943-BDF7-53477C2E2A0D}"/>
              </pc2:cmMkLst>
            </pc226:cmChg>
          </p:ext>
        </pc:extLst>
      </pc:sldChg>
      <pc:sldChg chg="addSp delSp modSp add mod">
        <pc:chgData name="Bárta Matej" userId="cb5f0077-fcc8-4d38-8c7c-15ec4c301b64" providerId="ADAL" clId="{CEC5F31C-0992-4665-BFB1-018CB502FA95}" dt="2026-03-18T08:42:37.023" v="6853" actId="1076"/>
        <pc:sldMkLst>
          <pc:docMk/>
          <pc:sldMk cId="519166176" sldId="1558"/>
        </pc:sldMkLst>
        <pc:spChg chg="add mod">
          <ac:chgData name="Bárta Matej" userId="cb5f0077-fcc8-4d38-8c7c-15ec4c301b64" providerId="ADAL" clId="{CEC5F31C-0992-4665-BFB1-018CB502FA95}" dt="2026-03-18T08:42:37.023" v="6853" actId="1076"/>
          <ac:spMkLst>
            <pc:docMk/>
            <pc:sldMk cId="519166176" sldId="1558"/>
            <ac:spMk id="3" creationId="{C93DA47F-8876-676A-BC6B-F317D1ABF7E4}"/>
          </ac:spMkLst>
        </pc:spChg>
        <pc:spChg chg="add mod">
          <ac:chgData name="Bárta Matej" userId="cb5f0077-fcc8-4d38-8c7c-15ec4c301b64" providerId="ADAL" clId="{CEC5F31C-0992-4665-BFB1-018CB502FA95}" dt="2026-03-18T08:42:34.088" v="6852" actId="1076"/>
          <ac:spMkLst>
            <pc:docMk/>
            <pc:sldMk cId="519166176" sldId="1558"/>
            <ac:spMk id="4" creationId="{204841E1-FD58-D23F-2BDD-87B8BD2EA51A}"/>
          </ac:spMkLst>
        </pc:spChg>
        <pc:spChg chg="mod">
          <ac:chgData name="Bárta Matej" userId="cb5f0077-fcc8-4d38-8c7c-15ec4c301b64" providerId="ADAL" clId="{CEC5F31C-0992-4665-BFB1-018CB502FA95}" dt="2026-03-18T08:40:51.705" v="6776" actId="20577"/>
          <ac:spMkLst>
            <pc:docMk/>
            <pc:sldMk cId="519166176" sldId="1558"/>
            <ac:spMk id="5" creationId="{26F4C84C-AF04-AB01-B68B-9C16E18C406A}"/>
          </ac:spMkLst>
        </pc:spChg>
        <pc:picChg chg="add mod">
          <ac:chgData name="Bárta Matej" userId="cb5f0077-fcc8-4d38-8c7c-15ec4c301b64" providerId="ADAL" clId="{CEC5F31C-0992-4665-BFB1-018CB502FA95}" dt="2026-03-18T08:42:30.221" v="6851" actId="1076"/>
          <ac:picMkLst>
            <pc:docMk/>
            <pc:sldMk cId="519166176" sldId="1558"/>
            <ac:picMk id="9" creationId="{23FF4932-B94A-0A4A-7264-43E6A5964BCF}"/>
          </ac:picMkLst>
        </pc:picChg>
      </pc:sldChg>
      <pc:sldChg chg="modSp add mod ord">
        <pc:chgData name="Bárta Matej" userId="cb5f0077-fcc8-4d38-8c7c-15ec4c301b64" providerId="ADAL" clId="{CEC5F31C-0992-4665-BFB1-018CB502FA95}" dt="2026-03-18T12:46:51.643" v="8432" actId="20577"/>
        <pc:sldMkLst>
          <pc:docMk/>
          <pc:sldMk cId="640214099" sldId="1560"/>
        </pc:sldMkLst>
        <pc:spChg chg="mod">
          <ac:chgData name="Bárta Matej" userId="cb5f0077-fcc8-4d38-8c7c-15ec4c301b64" providerId="ADAL" clId="{CEC5F31C-0992-4665-BFB1-018CB502FA95}" dt="2026-03-18T12:46:51.643" v="8432" actId="20577"/>
          <ac:spMkLst>
            <pc:docMk/>
            <pc:sldMk cId="640214099" sldId="1560"/>
            <ac:spMk id="7" creationId="{7528BB21-0D5C-2146-FF41-0573E50456B2}"/>
          </ac:spMkLst>
        </pc:spChg>
        <pc:spChg chg="mod">
          <ac:chgData name="Bárta Matej" userId="cb5f0077-fcc8-4d38-8c7c-15ec4c301b64" providerId="ADAL" clId="{CEC5F31C-0992-4665-BFB1-018CB502FA95}" dt="2026-03-18T08:47:51.873" v="7006" actId="1076"/>
          <ac:spMkLst>
            <pc:docMk/>
            <pc:sldMk cId="640214099" sldId="1560"/>
            <ac:spMk id="10" creationId="{8BACFF4C-418E-30C7-2554-89920B593503}"/>
          </ac:spMkLst>
        </pc:spChg>
      </pc:sldChg>
      <pc:sldChg chg="add">
        <pc:chgData name="Bárta Matej" userId="cb5f0077-fcc8-4d38-8c7c-15ec4c301b64" providerId="ADAL" clId="{CEC5F31C-0992-4665-BFB1-018CB502FA95}" dt="2026-03-18T12:55:36.725" v="8437"/>
        <pc:sldMkLst>
          <pc:docMk/>
          <pc:sldMk cId="2762948554" sldId="1561"/>
        </pc:sldMkLst>
      </pc:sldChg>
      <pc:sldChg chg="addSp delSp modSp add mod modCm">
        <pc:chgData name="Bárta Matej" userId="cb5f0077-fcc8-4d38-8c7c-15ec4c301b64" providerId="ADAL" clId="{CEC5F31C-0992-4665-BFB1-018CB502FA95}" dt="2026-03-19T11:03:49.043" v="13167"/>
        <pc:sldMkLst>
          <pc:docMk/>
          <pc:sldMk cId="3235996808" sldId="1562"/>
        </pc:sldMkLst>
        <pc:spChg chg="add mod">
          <ac:chgData name="Bárta Matej" userId="cb5f0077-fcc8-4d38-8c7c-15ec4c301b64" providerId="ADAL" clId="{CEC5F31C-0992-4665-BFB1-018CB502FA95}" dt="2026-03-19T08:37:05.185" v="12659" actId="1076"/>
          <ac:spMkLst>
            <pc:docMk/>
            <pc:sldMk cId="3235996808" sldId="1562"/>
            <ac:spMk id="3" creationId="{83098C77-89E8-A7D7-7FD9-369ABC6E4BF3}"/>
          </ac:spMkLst>
        </pc:spChg>
        <pc:spChg chg="add mod">
          <ac:chgData name="Bárta Matej" userId="cb5f0077-fcc8-4d38-8c7c-15ec4c301b64" providerId="ADAL" clId="{CEC5F31C-0992-4665-BFB1-018CB502FA95}" dt="2026-03-19T08:39:59.299" v="12685" actId="1076"/>
          <ac:spMkLst>
            <pc:docMk/>
            <pc:sldMk cId="3235996808" sldId="1562"/>
            <ac:spMk id="4" creationId="{69058160-2DB0-5B1C-1D06-8F71CA963E39}"/>
          </ac:spMkLst>
        </pc:spChg>
        <pc:spChg chg="mod">
          <ac:chgData name="Bárta Matej" userId="cb5f0077-fcc8-4d38-8c7c-15ec4c301b64" providerId="ADAL" clId="{CEC5F31C-0992-4665-BFB1-018CB502FA95}" dt="2026-03-19T08:40:27.842" v="12689" actId="20577"/>
          <ac:spMkLst>
            <pc:docMk/>
            <pc:sldMk cId="3235996808" sldId="1562"/>
            <ac:spMk id="5" creationId="{E348B61B-81EF-0FCD-321E-5F9E5312B250}"/>
          </ac:spMkLst>
        </pc:spChg>
        <pc:spChg chg="add mod">
          <ac:chgData name="Bárta Matej" userId="cb5f0077-fcc8-4d38-8c7c-15ec4c301b64" providerId="ADAL" clId="{CEC5F31C-0992-4665-BFB1-018CB502FA95}" dt="2026-03-19T11:01:41.391" v="13147" actId="12788"/>
          <ac:spMkLst>
            <pc:docMk/>
            <pc:sldMk cId="3235996808" sldId="1562"/>
            <ac:spMk id="6" creationId="{6F053D8C-6B36-E446-1B60-77222DF10DF9}"/>
          </ac:spMkLst>
        </pc:spChg>
        <pc:spChg chg="add mod">
          <ac:chgData name="Bárta Matej" userId="cb5f0077-fcc8-4d38-8c7c-15ec4c301b64" providerId="ADAL" clId="{CEC5F31C-0992-4665-BFB1-018CB502FA95}" dt="2026-03-19T11:01:41.391" v="13147" actId="12788"/>
          <ac:spMkLst>
            <pc:docMk/>
            <pc:sldMk cId="3235996808" sldId="1562"/>
            <ac:spMk id="7" creationId="{1677037D-F371-89B7-68B2-F42EDF59A013}"/>
          </ac:spMkLst>
        </pc:spChg>
        <pc:spChg chg="add mod">
          <ac:chgData name="Bárta Matej" userId="cb5f0077-fcc8-4d38-8c7c-15ec4c301b64" providerId="ADAL" clId="{CEC5F31C-0992-4665-BFB1-018CB502FA95}" dt="2026-03-19T11:01:41.391" v="13147" actId="12788"/>
          <ac:spMkLst>
            <pc:docMk/>
            <pc:sldMk cId="3235996808" sldId="1562"/>
            <ac:spMk id="8" creationId="{8BBA43C5-26EC-1A2F-1850-3F53F63BE5D8}"/>
          </ac:spMkLst>
        </pc:spChg>
        <pc:spChg chg="mod">
          <ac:chgData name="Bárta Matej" userId="cb5f0077-fcc8-4d38-8c7c-15ec4c301b64" providerId="ADAL" clId="{CEC5F31C-0992-4665-BFB1-018CB502FA95}" dt="2026-03-19T08:37:17.253" v="12662" actId="1076"/>
          <ac:spMkLst>
            <pc:docMk/>
            <pc:sldMk cId="3235996808" sldId="1562"/>
            <ac:spMk id="9" creationId="{35E375A3-F5AD-97F5-20D1-668C6D17FCEA}"/>
          </ac:spMkLst>
        </pc:spChg>
        <pc:spChg chg="add mod">
          <ac:chgData name="Bárta Matej" userId="cb5f0077-fcc8-4d38-8c7c-15ec4c301b64" providerId="ADAL" clId="{CEC5F31C-0992-4665-BFB1-018CB502FA95}" dt="2026-03-19T11:03:49.043" v="13167"/>
          <ac:spMkLst>
            <pc:docMk/>
            <pc:sldMk cId="3235996808" sldId="1562"/>
            <ac:spMk id="9" creationId="{D832B10A-E9E8-4EF5-E7B5-5A4B362D357E}"/>
          </ac:spMkLst>
        </pc:spChg>
        <pc:spChg chg="add mod">
          <ac:chgData name="Bárta Matej" userId="cb5f0077-fcc8-4d38-8c7c-15ec4c301b64" providerId="ADAL" clId="{CEC5F31C-0992-4665-BFB1-018CB502FA95}" dt="2026-03-19T08:38:49.736" v="12678" actId="1076"/>
          <ac:spMkLst>
            <pc:docMk/>
            <pc:sldMk cId="3235996808" sldId="1562"/>
            <ac:spMk id="10" creationId="{510B15A6-F1E0-80AD-BC27-787BF02EDB4D}"/>
          </ac:spMkLst>
        </pc:spChg>
        <pc:spChg chg="add mod">
          <ac:chgData name="Bárta Matej" userId="cb5f0077-fcc8-4d38-8c7c-15ec4c301b64" providerId="ADAL" clId="{CEC5F31C-0992-4665-BFB1-018CB502FA95}" dt="2026-03-19T11:00:03.691" v="13136" actId="1076"/>
          <ac:spMkLst>
            <pc:docMk/>
            <pc:sldMk cId="3235996808" sldId="1562"/>
            <ac:spMk id="11" creationId="{CC7EA7E7-FA6A-6EFE-8589-8DA682E9A475}"/>
          </ac:spMkLst>
        </pc:spChg>
        <pc:spChg chg="add mod">
          <ac:chgData name="Bárta Matej" userId="cb5f0077-fcc8-4d38-8c7c-15ec4c301b64" providerId="ADAL" clId="{CEC5F31C-0992-4665-BFB1-018CB502FA95}" dt="2026-03-19T11:01:49.237" v="13149" actId="1076"/>
          <ac:spMkLst>
            <pc:docMk/>
            <pc:sldMk cId="3235996808" sldId="1562"/>
            <ac:spMk id="12" creationId="{7D1C8963-54C4-A3F0-C76C-01754B313B41}"/>
          </ac:spMkLst>
        </pc:spChg>
        <pc:spChg chg="add mod">
          <ac:chgData name="Bárta Matej" userId="cb5f0077-fcc8-4d38-8c7c-15ec4c301b64" providerId="ADAL" clId="{CEC5F31C-0992-4665-BFB1-018CB502FA95}" dt="2026-03-19T11:00:11.206" v="13137" actId="1076"/>
          <ac:spMkLst>
            <pc:docMk/>
            <pc:sldMk cId="3235996808" sldId="1562"/>
            <ac:spMk id="13" creationId="{58728C5C-F664-383C-7031-BF31F15C99F0}"/>
          </ac:spMkLst>
        </pc:spChg>
        <pc:spChg chg="add mod">
          <ac:chgData name="Bárta Matej" userId="cb5f0077-fcc8-4d38-8c7c-15ec4c301b64" providerId="ADAL" clId="{CEC5F31C-0992-4665-BFB1-018CB502FA95}" dt="2026-03-19T10:59:50.288" v="13134" actId="1076"/>
          <ac:spMkLst>
            <pc:docMk/>
            <pc:sldMk cId="3235996808" sldId="1562"/>
            <ac:spMk id="14" creationId="{8FAB5830-3BC9-64ED-D9EA-6960286B2B56}"/>
          </ac:spMkLst>
        </pc:spChg>
        <pc:spChg chg="add mod">
          <ac:chgData name="Bárta Matej" userId="cb5f0077-fcc8-4d38-8c7c-15ec4c301b64" providerId="ADAL" clId="{CEC5F31C-0992-4665-BFB1-018CB502FA95}" dt="2026-03-19T11:00:13.238" v="13138" actId="1076"/>
          <ac:spMkLst>
            <pc:docMk/>
            <pc:sldMk cId="3235996808" sldId="1562"/>
            <ac:spMk id="15" creationId="{D0138186-5120-86E3-80FD-2105E8B229ED}"/>
          </ac:spMkLst>
        </pc:spChg>
        <pc:spChg chg="add mod">
          <ac:chgData name="Bárta Matej" userId="cb5f0077-fcc8-4d38-8c7c-15ec4c301b64" providerId="ADAL" clId="{CEC5F31C-0992-4665-BFB1-018CB502FA95}" dt="2026-03-19T09:23:33.084" v="13121" actId="1076"/>
          <ac:spMkLst>
            <pc:docMk/>
            <pc:sldMk cId="3235996808" sldId="1562"/>
            <ac:spMk id="17" creationId="{8CB150F3-9667-ACCA-426A-C5C2C2FFE6F9}"/>
          </ac:spMkLst>
        </pc:spChg>
        <pc:spChg chg="del">
          <ac:chgData name="Bárta Matej" userId="cb5f0077-fcc8-4d38-8c7c-15ec4c301b64" providerId="ADAL" clId="{CEC5F31C-0992-4665-BFB1-018CB502FA95}" dt="2026-03-19T11:03:44.864" v="13166" actId="478"/>
          <ac:spMkLst>
            <pc:docMk/>
            <pc:sldMk cId="3235996808" sldId="1562"/>
            <ac:spMk id="24" creationId="{61995666-2EFD-6B97-EFEC-7CC97EF9CAC0}"/>
          </ac:spMkLst>
        </pc:spChg>
        <pc:spChg chg="mod">
          <ac:chgData name="Bárta Matej" userId="cb5f0077-fcc8-4d38-8c7c-15ec4c301b64" providerId="ADAL" clId="{CEC5F31C-0992-4665-BFB1-018CB502FA95}" dt="2026-03-19T08:37:20.596" v="12663" actId="1076"/>
          <ac:spMkLst>
            <pc:docMk/>
            <pc:sldMk cId="3235996808" sldId="1562"/>
            <ac:spMk id="33" creationId="{A78A84DA-A3A1-4CED-7442-287E7FFBEDD2}"/>
          </ac:spMkLst>
        </pc:spChg>
        <pc:picChg chg="add mod">
          <ac:chgData name="Bárta Matej" userId="cb5f0077-fcc8-4d38-8c7c-15ec4c301b64" providerId="ADAL" clId="{CEC5F31C-0992-4665-BFB1-018CB502FA95}" dt="2026-03-19T10:59:50.288" v="13134" actId="1076"/>
          <ac:picMkLst>
            <pc:docMk/>
            <pc:sldMk cId="3235996808" sldId="1562"/>
            <ac:picMk id="16" creationId="{23A8323C-867C-7E89-A71E-E40788B78B99}"/>
          </ac:picMkLst>
        </pc:picChg>
        <pc:picChg chg="add mod">
          <ac:chgData name="Bárta Matej" userId="cb5f0077-fcc8-4d38-8c7c-15ec4c301b64" providerId="ADAL" clId="{CEC5F31C-0992-4665-BFB1-018CB502FA95}" dt="2026-03-19T08:39:59.299" v="12685" actId="1076"/>
          <ac:picMkLst>
            <pc:docMk/>
            <pc:sldMk cId="3235996808" sldId="1562"/>
            <ac:picMk id="18" creationId="{F140C137-EAE0-3E24-1A66-8B9F4569C389}"/>
          </ac:picMkLst>
        </pc:picChg>
        <pc:picChg chg="add mod">
          <ac:chgData name="Bárta Matej" userId="cb5f0077-fcc8-4d38-8c7c-15ec4c301b64" providerId="ADAL" clId="{CEC5F31C-0992-4665-BFB1-018CB502FA95}" dt="2026-03-19T08:39:12.989" v="12682" actId="1076"/>
          <ac:picMkLst>
            <pc:docMk/>
            <pc:sldMk cId="3235996808" sldId="1562"/>
            <ac:picMk id="20" creationId="{0A56A5BE-5067-A07F-1C20-5BD591DDF07A}"/>
          </ac:picMkLst>
        </pc:picChg>
        <pc:picChg chg="add mod">
          <ac:chgData name="Bárta Matej" userId="cb5f0077-fcc8-4d38-8c7c-15ec4c301b64" providerId="ADAL" clId="{CEC5F31C-0992-4665-BFB1-018CB502FA95}" dt="2026-03-19T10:59:56.471" v="13135" actId="465"/>
          <ac:picMkLst>
            <pc:docMk/>
            <pc:sldMk cId="3235996808" sldId="1562"/>
            <ac:picMk id="21" creationId="{49787047-B317-2D41-CBAA-D6377BFD084E}"/>
          </ac:picMkLst>
        </pc:picChg>
        <pc:picChg chg="add mod">
          <ac:chgData name="Bárta Matej" userId="cb5f0077-fcc8-4d38-8c7c-15ec4c301b64" providerId="ADAL" clId="{CEC5F31C-0992-4665-BFB1-018CB502FA95}" dt="2026-03-19T10:59:56.471" v="13135" actId="465"/>
          <ac:picMkLst>
            <pc:docMk/>
            <pc:sldMk cId="3235996808" sldId="1562"/>
            <ac:picMk id="23" creationId="{B5C6C8BB-81DB-BB04-356C-1AFFD5D68C84}"/>
          </ac:picMkLst>
        </pc:picChg>
        <pc:picChg chg="add mod">
          <ac:chgData name="Bárta Matej" userId="cb5f0077-fcc8-4d38-8c7c-15ec4c301b64" providerId="ADAL" clId="{CEC5F31C-0992-4665-BFB1-018CB502FA95}" dt="2026-03-19T08:39:15.115" v="12683" actId="1076"/>
          <ac:picMkLst>
            <pc:docMk/>
            <pc:sldMk cId="3235996808" sldId="1562"/>
            <ac:picMk id="25" creationId="{8FB1F4E2-941F-299C-8465-7B97AA22B221}"/>
          </ac:picMkLst>
        </pc:picChg>
        <pc:picChg chg="add mod">
          <ac:chgData name="Bárta Matej" userId="cb5f0077-fcc8-4d38-8c7c-15ec4c301b64" providerId="ADAL" clId="{CEC5F31C-0992-4665-BFB1-018CB502FA95}" dt="2026-03-19T11:01:15.389" v="13141" actId="12788"/>
          <ac:picMkLst>
            <pc:docMk/>
            <pc:sldMk cId="3235996808" sldId="1562"/>
            <ac:picMk id="31" creationId="{B5B8863D-FCDA-3BB4-A836-2A2F061A052F}"/>
          </ac:picMkLst>
        </pc:picChg>
        <pc:picChg chg="add mod">
          <ac:chgData name="Bárta Matej" userId="cb5f0077-fcc8-4d38-8c7c-15ec4c301b64" providerId="ADAL" clId="{CEC5F31C-0992-4665-BFB1-018CB502FA95}" dt="2026-03-19T11:01:18.167" v="13142" actId="465"/>
          <ac:picMkLst>
            <pc:docMk/>
            <pc:sldMk cId="3235996808" sldId="1562"/>
            <ac:picMk id="36" creationId="{9F6A1146-914C-D56F-6355-6EB3C0C681AF}"/>
          </ac:picMkLst>
        </pc:picChg>
        <pc:picChg chg="add mod">
          <ac:chgData name="Bárta Matej" userId="cb5f0077-fcc8-4d38-8c7c-15ec4c301b64" providerId="ADAL" clId="{CEC5F31C-0992-4665-BFB1-018CB502FA95}" dt="2026-03-19T11:01:18.167" v="13142" actId="465"/>
          <ac:picMkLst>
            <pc:docMk/>
            <pc:sldMk cId="3235996808" sldId="1562"/>
            <ac:picMk id="39" creationId="{0E2AEC9F-6C69-354F-4058-61357ECE7F45}"/>
          </ac:picMkLst>
        </pc:picChg>
        <pc:picChg chg="add mod">
          <ac:chgData name="Bárta Matej" userId="cb5f0077-fcc8-4d38-8c7c-15ec4c301b64" providerId="ADAL" clId="{CEC5F31C-0992-4665-BFB1-018CB502FA95}" dt="2026-03-19T11:01:15.389" v="13141" actId="12788"/>
          <ac:picMkLst>
            <pc:docMk/>
            <pc:sldMk cId="3235996808" sldId="1562"/>
            <ac:picMk id="41" creationId="{B0563842-18D6-EABB-FECE-55A03F7D6C14}"/>
          </ac:picMkLst>
        </pc:picChg>
        <pc:cxnChg chg="add mod">
          <ac:chgData name="Bárta Matej" userId="cb5f0077-fcc8-4d38-8c7c-15ec4c301b64" providerId="ADAL" clId="{CEC5F31C-0992-4665-BFB1-018CB502FA95}" dt="2026-03-19T08:40:14.022" v="12686" actId="208"/>
          <ac:cxnSpMkLst>
            <pc:docMk/>
            <pc:sldMk cId="3235996808" sldId="1562"/>
            <ac:cxnSpMk id="22" creationId="{E20997F7-4016-9A17-02B6-09DF9C2E1BB1}"/>
          </ac:cxnSpMkLst>
        </pc:cxnChg>
        <pc:cxnChg chg="add mod">
          <ac:chgData name="Bárta Matej" userId="cb5f0077-fcc8-4d38-8c7c-15ec4c301b64" providerId="ADAL" clId="{CEC5F31C-0992-4665-BFB1-018CB502FA95}" dt="2026-03-19T09:23:33.084" v="13121" actId="1076"/>
          <ac:cxnSpMkLst>
            <pc:docMk/>
            <pc:sldMk cId="3235996808" sldId="1562"/>
            <ac:cxnSpMk id="26" creationId="{86C9DC20-1176-D8A7-EC22-235954995902}"/>
          </ac:cxnSpMkLst>
        </pc:cxnChg>
        <pc:cxnChg chg="mod">
          <ac:chgData name="Bárta Matej" userId="cb5f0077-fcc8-4d38-8c7c-15ec4c301b64" providerId="ADAL" clId="{CEC5F31C-0992-4665-BFB1-018CB502FA95}" dt="2026-03-18T14:18:54.830" v="10274" actId="1076"/>
          <ac:cxnSpMkLst>
            <pc:docMk/>
            <pc:sldMk cId="3235996808" sldId="1562"/>
            <ac:cxnSpMk id="38" creationId="{4918E3EB-9D8A-2BCC-3F13-636A9F9744B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35:05.541" v="12578" actId="20577"/>
              <pc2:cmMkLst xmlns:pc2="http://schemas.microsoft.com/office/powerpoint/2019/9/main/command">
                <pc:docMk/>
                <pc:sldMk cId="3235996808" sldId="1562"/>
                <pc2:cmMk id="{3853895A-878C-44B9-8192-AD8A834F185D}"/>
              </pc2:cmMkLst>
            </pc226:cmChg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35:24.662" v="12605" actId="20577"/>
              <pc2:cmMkLst xmlns:pc2="http://schemas.microsoft.com/office/powerpoint/2019/9/main/command">
                <pc:docMk/>
                <pc:sldMk cId="3235996808" sldId="1562"/>
                <pc2:cmMk id="{0FA8636C-A722-47BF-B111-CDFA4B7A7F90}"/>
              </pc2:cmMkLst>
            </pc226:cmChg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40:27.842" v="12689" actId="20577"/>
              <pc2:cmMkLst xmlns:pc2="http://schemas.microsoft.com/office/powerpoint/2019/9/main/command">
                <pc:docMk/>
                <pc:sldMk cId="3235996808" sldId="1562"/>
                <pc2:cmMk id="{8A3AA6D9-1EE2-4E67-82B2-D635EC42A442}"/>
              </pc2:cmMkLst>
            </pc226:cmChg>
          </p:ext>
        </pc:extLst>
      </pc:sldChg>
      <pc:sldChg chg="addSp delSp modSp add mod ord">
        <pc:chgData name="Bárta Matej" userId="cb5f0077-fcc8-4d38-8c7c-15ec4c301b64" providerId="ADAL" clId="{CEC5F31C-0992-4665-BFB1-018CB502FA95}" dt="2026-03-19T09:27:06.253" v="13127" actId="1076"/>
        <pc:sldMkLst>
          <pc:docMk/>
          <pc:sldMk cId="144433534" sldId="1564"/>
        </pc:sldMkLst>
        <pc:spChg chg="add mod">
          <ac:chgData name="Bárta Matej" userId="cb5f0077-fcc8-4d38-8c7c-15ec4c301b64" providerId="ADAL" clId="{CEC5F31C-0992-4665-BFB1-018CB502FA95}" dt="2026-03-19T09:27:06.253" v="13127" actId="1076"/>
          <ac:spMkLst>
            <pc:docMk/>
            <pc:sldMk cId="144433534" sldId="1564"/>
            <ac:spMk id="3" creationId="{F34CDBF6-88F6-04A7-B3F0-CD68B0DDE694}"/>
          </ac:spMkLst>
        </pc:spChg>
        <pc:spChg chg="mod">
          <ac:chgData name="Bárta Matej" userId="cb5f0077-fcc8-4d38-8c7c-15ec4c301b64" providerId="ADAL" clId="{CEC5F31C-0992-4665-BFB1-018CB502FA95}" dt="2026-03-19T08:48:49.188" v="12700" actId="20577"/>
          <ac:spMkLst>
            <pc:docMk/>
            <pc:sldMk cId="144433534" sldId="1564"/>
            <ac:spMk id="5" creationId="{4DE118A2-A4BC-B4CD-BB54-0193655551FC}"/>
          </ac:spMkLst>
        </pc:spChg>
        <pc:spChg chg="del mod">
          <ac:chgData name="Bárta Matej" userId="cb5f0077-fcc8-4d38-8c7c-15ec4c301b64" providerId="ADAL" clId="{CEC5F31C-0992-4665-BFB1-018CB502FA95}" dt="2026-03-19T09:26:58.912" v="13125" actId="478"/>
          <ac:spMkLst>
            <pc:docMk/>
            <pc:sldMk cId="144433534" sldId="1564"/>
            <ac:spMk id="6" creationId="{8531188B-392C-8EDF-9DCD-FECA59ACF4D4}"/>
          </ac:spMkLst>
        </pc:spChg>
        <pc:spChg chg="del mod">
          <ac:chgData name="Bárta Matej" userId="cb5f0077-fcc8-4d38-8c7c-15ec4c301b64" providerId="ADAL" clId="{CEC5F31C-0992-4665-BFB1-018CB502FA95}" dt="2026-03-19T08:54:56.249" v="12835" actId="478"/>
          <ac:spMkLst>
            <pc:docMk/>
            <pc:sldMk cId="144433534" sldId="1564"/>
            <ac:spMk id="14" creationId="{019F7A8B-4787-76F6-1041-FBFF2D4C38EE}"/>
          </ac:spMkLst>
        </pc:spChg>
        <pc:picChg chg="add mod">
          <ac:chgData name="Bárta Matej" userId="cb5f0077-fcc8-4d38-8c7c-15ec4c301b64" providerId="ADAL" clId="{CEC5F31C-0992-4665-BFB1-018CB502FA95}" dt="2026-03-19T09:27:06.253" v="13127" actId="1076"/>
          <ac:picMkLst>
            <pc:docMk/>
            <pc:sldMk cId="144433534" sldId="1564"/>
            <ac:picMk id="4" creationId="{195AEB22-6F77-D32D-C1F0-C3AB94B2BCCA}"/>
          </ac:picMkLst>
        </pc:picChg>
        <pc:picChg chg="del mod">
          <ac:chgData name="Bárta Matej" userId="cb5f0077-fcc8-4d38-8c7c-15ec4c301b64" providerId="ADAL" clId="{CEC5F31C-0992-4665-BFB1-018CB502FA95}" dt="2026-03-19T09:27:00.591" v="13126" actId="478"/>
          <ac:picMkLst>
            <pc:docMk/>
            <pc:sldMk cId="144433534" sldId="1564"/>
            <ac:picMk id="10" creationId="{71369F1A-9DDA-E8D7-2ABA-E3BCAC083420}"/>
          </ac:picMkLst>
        </pc:picChg>
        <pc:picChg chg="del mod">
          <ac:chgData name="Bárta Matej" userId="cb5f0077-fcc8-4d38-8c7c-15ec4c301b64" providerId="ADAL" clId="{CEC5F31C-0992-4665-BFB1-018CB502FA95}" dt="2026-03-19T08:54:56.249" v="12835" actId="478"/>
          <ac:picMkLst>
            <pc:docMk/>
            <pc:sldMk cId="144433534" sldId="1564"/>
            <ac:picMk id="16" creationId="{CF7544F0-8EBD-FEA1-DE87-87112E0A1900}"/>
          </ac:picMkLst>
        </pc:picChg>
      </pc:sldChg>
      <pc:sldChg chg="modSp add mod ord modCm">
        <pc:chgData name="Bárta Matej" userId="cb5f0077-fcc8-4d38-8c7c-15ec4c301b64" providerId="ADAL" clId="{CEC5F31C-0992-4665-BFB1-018CB502FA95}" dt="2026-03-19T11:03:38.802" v="13165" actId="1076"/>
        <pc:sldMkLst>
          <pc:docMk/>
          <pc:sldMk cId="1946199295" sldId="1565"/>
        </pc:sldMkLst>
        <pc:spChg chg="mod">
          <ac:chgData name="Bárta Matej" userId="cb5f0077-fcc8-4d38-8c7c-15ec4c301b64" providerId="ADAL" clId="{CEC5F31C-0992-4665-BFB1-018CB502FA95}" dt="2026-03-19T08:50:18.289" v="12764" actId="27636"/>
          <ac:spMkLst>
            <pc:docMk/>
            <pc:sldMk cId="1946199295" sldId="1565"/>
            <ac:spMk id="5" creationId="{B3F57260-E24B-7538-1ED9-C09CF0388BB8}"/>
          </ac:spMkLst>
        </pc:spChg>
        <pc:spChg chg="mod">
          <ac:chgData name="Bárta Matej" userId="cb5f0077-fcc8-4d38-8c7c-15ec4c301b64" providerId="ADAL" clId="{CEC5F31C-0992-4665-BFB1-018CB502FA95}" dt="2026-03-19T08:52:17.195" v="12832" actId="465"/>
          <ac:spMkLst>
            <pc:docMk/>
            <pc:sldMk cId="1946199295" sldId="1565"/>
            <ac:spMk id="6" creationId="{739421A1-F75B-4869-5D99-EF99DD0E1A23}"/>
          </ac:spMkLst>
        </pc:spChg>
        <pc:spChg chg="mod">
          <ac:chgData name="Bárta Matej" userId="cb5f0077-fcc8-4d38-8c7c-15ec4c301b64" providerId="ADAL" clId="{CEC5F31C-0992-4665-BFB1-018CB502FA95}" dt="2026-03-19T08:52:17.195" v="12832" actId="465"/>
          <ac:spMkLst>
            <pc:docMk/>
            <pc:sldMk cId="1946199295" sldId="1565"/>
            <ac:spMk id="7" creationId="{C62C5FEE-A56C-FA79-5453-4D66FC3A359F}"/>
          </ac:spMkLst>
        </pc:spChg>
        <pc:spChg chg="mod">
          <ac:chgData name="Bárta Matej" userId="cb5f0077-fcc8-4d38-8c7c-15ec4c301b64" providerId="ADAL" clId="{CEC5F31C-0992-4665-BFB1-018CB502FA95}" dt="2026-03-19T08:52:12.442" v="12831" actId="1076"/>
          <ac:spMkLst>
            <pc:docMk/>
            <pc:sldMk cId="1946199295" sldId="1565"/>
            <ac:spMk id="8" creationId="{619D6FB3-D11D-61FE-CEA2-CCDF871E3E07}"/>
          </ac:spMkLst>
        </pc:spChg>
        <pc:spChg chg="mod">
          <ac:chgData name="Bárta Matej" userId="cb5f0077-fcc8-4d38-8c7c-15ec4c301b64" providerId="ADAL" clId="{CEC5F31C-0992-4665-BFB1-018CB502FA95}" dt="2026-03-19T08:51:24.338" v="12825" actId="20577"/>
          <ac:spMkLst>
            <pc:docMk/>
            <pc:sldMk cId="1946199295" sldId="1565"/>
            <ac:spMk id="10" creationId="{12F803E5-DC65-A6A0-12EB-4E56880DF659}"/>
          </ac:spMkLst>
        </pc:spChg>
        <pc:spChg chg="mod">
          <ac:chgData name="Bárta Matej" userId="cb5f0077-fcc8-4d38-8c7c-15ec4c301b64" providerId="ADAL" clId="{CEC5F31C-0992-4665-BFB1-018CB502FA95}" dt="2026-03-19T08:51:45.303" v="12826" actId="1076"/>
          <ac:spMkLst>
            <pc:docMk/>
            <pc:sldMk cId="1946199295" sldId="1565"/>
            <ac:spMk id="12" creationId="{2194C82B-1EB5-DD2E-5B46-DAB8144D0EB6}"/>
          </ac:spMkLst>
        </pc:spChg>
        <pc:spChg chg="mod">
          <ac:chgData name="Bárta Matej" userId="cb5f0077-fcc8-4d38-8c7c-15ec4c301b64" providerId="ADAL" clId="{CEC5F31C-0992-4665-BFB1-018CB502FA95}" dt="2026-03-19T08:50:40.579" v="12783" actId="20577"/>
          <ac:spMkLst>
            <pc:docMk/>
            <pc:sldMk cId="1946199295" sldId="1565"/>
            <ac:spMk id="14" creationId="{5850F301-9391-5FEC-1DCC-3A39A0BFB44E}"/>
          </ac:spMkLst>
        </pc:spChg>
        <pc:spChg chg="mod">
          <ac:chgData name="Bárta Matej" userId="cb5f0077-fcc8-4d38-8c7c-15ec4c301b64" providerId="ADAL" clId="{CEC5F31C-0992-4665-BFB1-018CB502FA95}" dt="2026-03-19T11:03:26.919" v="13163" actId="1076"/>
          <ac:spMkLst>
            <pc:docMk/>
            <pc:sldMk cId="1946199295" sldId="1565"/>
            <ac:spMk id="22" creationId="{05EAF60A-CA14-8C36-761D-92C6E4FA9028}"/>
          </ac:spMkLst>
        </pc:spChg>
        <pc:spChg chg="mod">
          <ac:chgData name="Bárta Matej" userId="cb5f0077-fcc8-4d38-8c7c-15ec4c301b64" providerId="ADAL" clId="{CEC5F31C-0992-4665-BFB1-018CB502FA95}" dt="2026-03-19T11:03:31.055" v="13164" actId="1076"/>
          <ac:spMkLst>
            <pc:docMk/>
            <pc:sldMk cId="1946199295" sldId="1565"/>
            <ac:spMk id="26" creationId="{6859A0CE-5481-D9AA-5D18-3A8FCDE479CD}"/>
          </ac:spMkLst>
        </pc:spChg>
        <pc:spChg chg="mod">
          <ac:chgData name="Bárta Matej" userId="cb5f0077-fcc8-4d38-8c7c-15ec4c301b64" providerId="ADAL" clId="{CEC5F31C-0992-4665-BFB1-018CB502FA95}" dt="2026-03-19T11:03:20.234" v="13161" actId="1076"/>
          <ac:spMkLst>
            <pc:docMk/>
            <pc:sldMk cId="1946199295" sldId="1565"/>
            <ac:spMk id="28" creationId="{46B7471D-E426-3420-D85D-894A09565E20}"/>
          </ac:spMkLst>
        </pc:spChg>
        <pc:spChg chg="mod">
          <ac:chgData name="Bárta Matej" userId="cb5f0077-fcc8-4d38-8c7c-15ec4c301b64" providerId="ADAL" clId="{CEC5F31C-0992-4665-BFB1-018CB502FA95}" dt="2026-03-19T11:03:24.377" v="13162" actId="1076"/>
          <ac:spMkLst>
            <pc:docMk/>
            <pc:sldMk cId="1946199295" sldId="1565"/>
            <ac:spMk id="30" creationId="{13FB241E-6C7B-58B5-ADFA-CB3F55930696}"/>
          </ac:spMkLst>
        </pc:spChg>
        <pc:spChg chg="mod">
          <ac:chgData name="Bárta Matej" userId="cb5f0077-fcc8-4d38-8c7c-15ec4c301b64" providerId="ADAL" clId="{CEC5F31C-0992-4665-BFB1-018CB502FA95}" dt="2026-03-19T11:03:38.802" v="13165" actId="1076"/>
          <ac:spMkLst>
            <pc:docMk/>
            <pc:sldMk cId="1946199295" sldId="1565"/>
            <ac:spMk id="48" creationId="{83B4576F-D4AF-BAD4-B7D5-D926E84BD302}"/>
          </ac:spMkLst>
        </pc:spChg>
        <pc:spChg chg="mod">
          <ac:chgData name="Bárta Matej" userId="cb5f0077-fcc8-4d38-8c7c-15ec4c301b64" providerId="ADAL" clId="{CEC5F31C-0992-4665-BFB1-018CB502FA95}" dt="2026-03-19T11:02:34.357" v="13152" actId="1076"/>
          <ac:spMkLst>
            <pc:docMk/>
            <pc:sldMk cId="1946199295" sldId="1565"/>
            <ac:spMk id="56" creationId="{0B6C811A-77C2-4C20-BD54-A0DE03545450}"/>
          </ac:spMkLst>
        </pc:spChg>
        <pc:spChg chg="mod">
          <ac:chgData name="Bárta Matej" userId="cb5f0077-fcc8-4d38-8c7c-15ec4c301b64" providerId="ADAL" clId="{CEC5F31C-0992-4665-BFB1-018CB502FA95}" dt="2026-03-19T11:02:49.895" v="13156" actId="1076"/>
          <ac:spMkLst>
            <pc:docMk/>
            <pc:sldMk cId="1946199295" sldId="1565"/>
            <ac:spMk id="58" creationId="{FD6BD3B7-D783-8B45-7DAA-95387E3C603B}"/>
          </ac:spMkLst>
        </pc:spChg>
        <pc:spChg chg="mod">
          <ac:chgData name="Bárta Matej" userId="cb5f0077-fcc8-4d38-8c7c-15ec4c301b64" providerId="ADAL" clId="{CEC5F31C-0992-4665-BFB1-018CB502FA95}" dt="2026-03-19T11:02:47.915" v="13155" actId="1076"/>
          <ac:spMkLst>
            <pc:docMk/>
            <pc:sldMk cId="1946199295" sldId="1565"/>
            <ac:spMk id="60" creationId="{25B64867-B227-438E-3741-6E4790BB190F}"/>
          </ac:spMkLst>
        </pc:spChg>
        <pc:spChg chg="mod">
          <ac:chgData name="Bárta Matej" userId="cb5f0077-fcc8-4d38-8c7c-15ec4c301b64" providerId="ADAL" clId="{CEC5F31C-0992-4665-BFB1-018CB502FA95}" dt="2026-03-19T11:02:43.016" v="13154" actId="465"/>
          <ac:spMkLst>
            <pc:docMk/>
            <pc:sldMk cId="1946199295" sldId="1565"/>
            <ac:spMk id="62" creationId="{28F4C906-240A-20B2-7F72-32B290FC1C18}"/>
          </ac:spMkLst>
        </pc:spChg>
        <pc:spChg chg="mod">
          <ac:chgData name="Bárta Matej" userId="cb5f0077-fcc8-4d38-8c7c-15ec4c301b64" providerId="ADAL" clId="{CEC5F31C-0992-4665-BFB1-018CB502FA95}" dt="2026-03-19T11:02:54.834" v="13157" actId="1076"/>
          <ac:spMkLst>
            <pc:docMk/>
            <pc:sldMk cId="1946199295" sldId="1565"/>
            <ac:spMk id="64" creationId="{EBFB5894-BD40-B80D-F765-82CA5C779A3D}"/>
          </ac:spMkLst>
        </pc:spChg>
        <pc:spChg chg="mod">
          <ac:chgData name="Bárta Matej" userId="cb5f0077-fcc8-4d38-8c7c-15ec4c301b64" providerId="ADAL" clId="{CEC5F31C-0992-4665-BFB1-018CB502FA95}" dt="2026-03-19T11:02:36.698" v="13153" actId="1076"/>
          <ac:spMkLst>
            <pc:docMk/>
            <pc:sldMk cId="1946199295" sldId="1565"/>
            <ac:spMk id="66" creationId="{5554B577-AD2F-3739-3747-71E1D23580B3}"/>
          </ac:spMkLst>
        </pc:spChg>
        <pc:picChg chg="mod">
          <ac:chgData name="Bárta Matej" userId="cb5f0077-fcc8-4d38-8c7c-15ec4c301b64" providerId="ADAL" clId="{CEC5F31C-0992-4665-BFB1-018CB502FA95}" dt="2026-03-19T08:51:45.303" v="12826" actId="1076"/>
          <ac:picMkLst>
            <pc:docMk/>
            <pc:sldMk cId="1946199295" sldId="1565"/>
            <ac:picMk id="31" creationId="{676FDCB3-9F61-8AA6-6590-5BC27CFDC5B5}"/>
          </ac:picMkLst>
        </pc:picChg>
        <pc:picChg chg="mod">
          <ac:chgData name="Bárta Matej" userId="cb5f0077-fcc8-4d38-8c7c-15ec4c301b64" providerId="ADAL" clId="{CEC5F31C-0992-4665-BFB1-018CB502FA95}" dt="2026-03-19T11:03:10.945" v="13159" actId="12788"/>
          <ac:picMkLst>
            <pc:docMk/>
            <pc:sldMk cId="1946199295" sldId="1565"/>
            <ac:picMk id="34" creationId="{DCD88769-218C-C2EC-E0F8-14149322992D}"/>
          </ac:picMkLst>
        </pc:picChg>
        <pc:picChg chg="mod">
          <ac:chgData name="Bárta Matej" userId="cb5f0077-fcc8-4d38-8c7c-15ec4c301b64" providerId="ADAL" clId="{CEC5F31C-0992-4665-BFB1-018CB502FA95}" dt="2026-03-19T08:54:30.916" v="12833" actId="1076"/>
          <ac:picMkLst>
            <pc:docMk/>
            <pc:sldMk cId="1946199295" sldId="1565"/>
            <ac:picMk id="36" creationId="{D8F108BD-C6F0-90EB-BB9E-5D85670B3CAC}"/>
          </ac:picMkLst>
        </pc:picChg>
        <pc:picChg chg="mod">
          <ac:chgData name="Bárta Matej" userId="cb5f0077-fcc8-4d38-8c7c-15ec4c301b64" providerId="ADAL" clId="{CEC5F31C-0992-4665-BFB1-018CB502FA95}" dt="2026-03-19T11:03:14.305" v="13160" actId="465"/>
          <ac:picMkLst>
            <pc:docMk/>
            <pc:sldMk cId="1946199295" sldId="1565"/>
            <ac:picMk id="37" creationId="{83496D9B-8A3B-F58B-A842-CF8F7E90F285}"/>
          </ac:picMkLst>
        </pc:picChg>
        <pc:picChg chg="mod">
          <ac:chgData name="Bárta Matej" userId="cb5f0077-fcc8-4d38-8c7c-15ec4c301b64" providerId="ADAL" clId="{CEC5F31C-0992-4665-BFB1-018CB502FA95}" dt="2026-03-19T08:54:32.838" v="12834" actId="1076"/>
          <ac:picMkLst>
            <pc:docMk/>
            <pc:sldMk cId="1946199295" sldId="1565"/>
            <ac:picMk id="39" creationId="{E4D46ACA-8047-7D9B-D11A-9D814F17E8FA}"/>
          </ac:picMkLst>
        </pc:picChg>
        <pc:picChg chg="mod">
          <ac:chgData name="Bárta Matej" userId="cb5f0077-fcc8-4d38-8c7c-15ec4c301b64" providerId="ADAL" clId="{CEC5F31C-0992-4665-BFB1-018CB502FA95}" dt="2026-03-19T08:52:12.442" v="12831" actId="1076"/>
          <ac:picMkLst>
            <pc:docMk/>
            <pc:sldMk cId="1946199295" sldId="1565"/>
            <ac:picMk id="41" creationId="{F2E2976A-F23D-31EC-4AC3-5CB96DF2C3E0}"/>
          </ac:picMkLst>
        </pc:picChg>
        <pc:picChg chg="mod">
          <ac:chgData name="Bárta Matej" userId="cb5f0077-fcc8-4d38-8c7c-15ec4c301b64" providerId="ADAL" clId="{CEC5F31C-0992-4665-BFB1-018CB502FA95}" dt="2026-03-19T11:03:14.305" v="13160" actId="465"/>
          <ac:picMkLst>
            <pc:docMk/>
            <pc:sldMk cId="1946199295" sldId="1565"/>
            <ac:picMk id="42" creationId="{0C9519E9-6BC1-1CBA-CD08-B82949334860}"/>
          </ac:picMkLst>
        </pc:picChg>
        <pc:picChg chg="mod">
          <ac:chgData name="Bárta Matej" userId="cb5f0077-fcc8-4d38-8c7c-15ec4c301b64" providerId="ADAL" clId="{CEC5F31C-0992-4665-BFB1-018CB502FA95}" dt="2026-03-19T11:03:10.945" v="13159" actId="12788"/>
          <ac:picMkLst>
            <pc:docMk/>
            <pc:sldMk cId="1946199295" sldId="1565"/>
            <ac:picMk id="44" creationId="{342F5735-7CBE-68A4-542D-6A35644CC5F2}"/>
          </ac:picMkLst>
        </pc:picChg>
        <pc:picChg chg="mod">
          <ac:chgData name="Bárta Matej" userId="cb5f0077-fcc8-4d38-8c7c-15ec4c301b64" providerId="ADAL" clId="{CEC5F31C-0992-4665-BFB1-018CB502FA95}" dt="2026-03-19T11:02:30.485" v="13151" actId="465"/>
          <ac:picMkLst>
            <pc:docMk/>
            <pc:sldMk cId="1946199295" sldId="1565"/>
            <ac:picMk id="68" creationId="{EA62D8AC-CD00-3C93-0E1B-DD8446D20434}"/>
          </ac:picMkLst>
        </pc:picChg>
        <pc:picChg chg="mod">
          <ac:chgData name="Bárta Matej" userId="cb5f0077-fcc8-4d38-8c7c-15ec4c301b64" providerId="ADAL" clId="{CEC5F31C-0992-4665-BFB1-018CB502FA95}" dt="2026-03-19T11:02:30.485" v="13151" actId="465"/>
          <ac:picMkLst>
            <pc:docMk/>
            <pc:sldMk cId="1946199295" sldId="1565"/>
            <ac:picMk id="72" creationId="{019E47DE-6ACA-24E0-948B-D81429993D70}"/>
          </ac:picMkLst>
        </pc:picChg>
        <pc:picChg chg="mod">
          <ac:chgData name="Bárta Matej" userId="cb5f0077-fcc8-4d38-8c7c-15ec4c301b64" providerId="ADAL" clId="{CEC5F31C-0992-4665-BFB1-018CB502FA95}" dt="2026-03-19T11:02:30.485" v="13151" actId="465"/>
          <ac:picMkLst>
            <pc:docMk/>
            <pc:sldMk cId="1946199295" sldId="1565"/>
            <ac:picMk id="74" creationId="{69F812D0-F362-D1C5-BC4B-3433CCD0709F}"/>
          </ac:picMkLst>
        </pc:picChg>
        <pc:picChg chg="mod">
          <ac:chgData name="Bárta Matej" userId="cb5f0077-fcc8-4d38-8c7c-15ec4c301b64" providerId="ADAL" clId="{CEC5F31C-0992-4665-BFB1-018CB502FA95}" dt="2026-03-19T11:02:30.485" v="13151" actId="465"/>
          <ac:picMkLst>
            <pc:docMk/>
            <pc:sldMk cId="1946199295" sldId="1565"/>
            <ac:picMk id="76" creationId="{E7516864-0EDA-127F-8025-C411BDD8435C}"/>
          </ac:picMkLst>
        </pc:picChg>
        <pc:picChg chg="mod">
          <ac:chgData name="Bárta Matej" userId="cb5f0077-fcc8-4d38-8c7c-15ec4c301b64" providerId="ADAL" clId="{CEC5F31C-0992-4665-BFB1-018CB502FA95}" dt="2026-03-19T11:02:23.866" v="13150" actId="1076"/>
          <ac:picMkLst>
            <pc:docMk/>
            <pc:sldMk cId="1946199295" sldId="1565"/>
            <ac:picMk id="78" creationId="{C7B6D3F9-95A0-E48C-D1C1-BF89469A4E1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50:40.579" v="12783" actId="20577"/>
              <pc2:cmMkLst xmlns:pc2="http://schemas.microsoft.com/office/powerpoint/2019/9/main/command">
                <pc:docMk/>
                <pc:sldMk cId="1946199295" sldId="1565"/>
                <pc2:cmMk id="{CFA6141F-4F03-4CA2-98B3-8F1ADE3360C4}"/>
              </pc2:cmMkLst>
            </pc226:cmChg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51:24.338" v="12825" actId="20577"/>
              <pc2:cmMkLst xmlns:pc2="http://schemas.microsoft.com/office/powerpoint/2019/9/main/command">
                <pc:docMk/>
                <pc:sldMk cId="1946199295" sldId="1565"/>
                <pc2:cmMk id="{84F39871-7305-42E6-8F59-5A5E88E89118}"/>
              </pc2:cmMkLst>
            </pc226:cmChg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19T08:50:13.858" v="12761" actId="20577"/>
              <pc2:cmMkLst xmlns:pc2="http://schemas.microsoft.com/office/powerpoint/2019/9/main/command">
                <pc:docMk/>
                <pc:sldMk cId="1946199295" sldId="1565"/>
                <pc2:cmMk id="{121716FD-E8D5-4F2C-A2DE-6D2CF574A3BE}"/>
              </pc2:cmMkLst>
            </pc226:cmChg>
          </p:ext>
        </pc:extLst>
      </pc:sldChg>
      <pc:sldChg chg="addSp delSp modSp add mod">
        <pc:chgData name="Bárta Matej" userId="cb5f0077-fcc8-4d38-8c7c-15ec4c301b64" providerId="ADAL" clId="{CEC5F31C-0992-4665-BFB1-018CB502FA95}" dt="2026-03-19T12:35:58.642" v="13309" actId="20577"/>
        <pc:sldMkLst>
          <pc:docMk/>
          <pc:sldMk cId="1937346462" sldId="1566"/>
        </pc:sldMkLst>
        <pc:spChg chg="mod">
          <ac:chgData name="Bárta Matej" userId="cb5f0077-fcc8-4d38-8c7c-15ec4c301b64" providerId="ADAL" clId="{CEC5F31C-0992-4665-BFB1-018CB502FA95}" dt="2026-03-19T08:49:04.780" v="12709" actId="20577"/>
          <ac:spMkLst>
            <pc:docMk/>
            <pc:sldMk cId="1937346462" sldId="1566"/>
            <ac:spMk id="5" creationId="{472C1AEF-E2BB-2A28-C11A-919D940B8E6C}"/>
          </ac:spMkLst>
        </pc:spChg>
        <pc:spChg chg="add mod">
          <ac:chgData name="Bárta Matej" userId="cb5f0077-fcc8-4d38-8c7c-15ec4c301b64" providerId="ADAL" clId="{CEC5F31C-0992-4665-BFB1-018CB502FA95}" dt="2026-03-18T15:41:51.024" v="11851" actId="1076"/>
          <ac:spMkLst>
            <pc:docMk/>
            <pc:sldMk cId="1937346462" sldId="1566"/>
            <ac:spMk id="18" creationId="{6EDE23FC-4B89-1EE3-FF63-2A42013E50B6}"/>
          </ac:spMkLst>
        </pc:spChg>
        <pc:spChg chg="add mod">
          <ac:chgData name="Bárta Matej" userId="cb5f0077-fcc8-4d38-8c7c-15ec4c301b64" providerId="ADAL" clId="{CEC5F31C-0992-4665-BFB1-018CB502FA95}" dt="2026-03-18T15:41:58.887" v="11852" actId="1076"/>
          <ac:spMkLst>
            <pc:docMk/>
            <pc:sldMk cId="1937346462" sldId="1566"/>
            <ac:spMk id="19" creationId="{5CE6A678-D2F3-832B-55D1-3B7368B49425}"/>
          </ac:spMkLst>
        </pc:spChg>
        <pc:spChg chg="add mod">
          <ac:chgData name="Bárta Matej" userId="cb5f0077-fcc8-4d38-8c7c-15ec4c301b64" providerId="ADAL" clId="{CEC5F31C-0992-4665-BFB1-018CB502FA95}" dt="2026-03-19T12:35:58.642" v="13309" actId="20577"/>
          <ac:spMkLst>
            <pc:docMk/>
            <pc:sldMk cId="1937346462" sldId="1566"/>
            <ac:spMk id="22" creationId="{E8FEE7CF-BD1B-1965-00ED-26DAE9757473}"/>
          </ac:spMkLst>
        </pc:spChg>
        <pc:spChg chg="add mod">
          <ac:chgData name="Bárta Matej" userId="cb5f0077-fcc8-4d38-8c7c-15ec4c301b64" providerId="ADAL" clId="{CEC5F31C-0992-4665-BFB1-018CB502FA95}" dt="2026-03-18T15:46:09.248" v="12067" actId="1076"/>
          <ac:spMkLst>
            <pc:docMk/>
            <pc:sldMk cId="1937346462" sldId="1566"/>
            <ac:spMk id="25" creationId="{6CBB2B4D-E6F7-5163-B344-042A6DE9D4E0}"/>
          </ac:spMkLst>
        </pc:spChg>
        <pc:picChg chg="add mod">
          <ac:chgData name="Bárta Matej" userId="cb5f0077-fcc8-4d38-8c7c-15ec4c301b64" providerId="ADAL" clId="{CEC5F31C-0992-4665-BFB1-018CB502FA95}" dt="2026-03-18T14:39:56.932" v="10515" actId="164"/>
          <ac:picMkLst>
            <pc:docMk/>
            <pc:sldMk cId="1937346462" sldId="1566"/>
            <ac:picMk id="16" creationId="{63C523FD-EA74-156C-9A29-DC8C9EBD6AAD}"/>
          </ac:picMkLst>
        </pc:picChg>
        <pc:picChg chg="add mod">
          <ac:chgData name="Bárta Matej" userId="cb5f0077-fcc8-4d38-8c7c-15ec4c301b64" providerId="ADAL" clId="{CEC5F31C-0992-4665-BFB1-018CB502FA95}" dt="2026-03-18T15:41:51.024" v="11851" actId="1076"/>
          <ac:picMkLst>
            <pc:docMk/>
            <pc:sldMk cId="1937346462" sldId="1566"/>
            <ac:picMk id="27" creationId="{34A9C91A-BF1C-E0A9-F7FB-22BFFD44C321}"/>
          </ac:picMkLst>
        </pc:picChg>
        <pc:picChg chg="add mod">
          <ac:chgData name="Bárta Matej" userId="cb5f0077-fcc8-4d38-8c7c-15ec4c301b64" providerId="ADAL" clId="{CEC5F31C-0992-4665-BFB1-018CB502FA95}" dt="2026-03-18T15:41:58.887" v="11852" actId="1076"/>
          <ac:picMkLst>
            <pc:docMk/>
            <pc:sldMk cId="1937346462" sldId="1566"/>
            <ac:picMk id="29" creationId="{260EF1E6-63ED-26C9-8F14-13ED218AEFE0}"/>
          </ac:picMkLst>
        </pc:picChg>
        <pc:cxnChg chg="add mod">
          <ac:chgData name="Bárta Matej" userId="cb5f0077-fcc8-4d38-8c7c-15ec4c301b64" providerId="ADAL" clId="{CEC5F31C-0992-4665-BFB1-018CB502FA95}" dt="2026-03-18T15:42:05.436" v="11853" actId="1076"/>
          <ac:cxnSpMkLst>
            <pc:docMk/>
            <pc:sldMk cId="1937346462" sldId="1566"/>
            <ac:cxnSpMk id="32" creationId="{5AF891BC-2F5F-F299-F75D-FBE098536C0D}"/>
          </ac:cxnSpMkLst>
        </pc:cxnChg>
      </pc:sldChg>
      <pc:sldChg chg="modSp mod">
        <pc:chgData name="Bárta Matej" userId="cb5f0077-fcc8-4d38-8c7c-15ec4c301b64" providerId="ADAL" clId="{CEC5F31C-0992-4665-BFB1-018CB502FA95}" dt="2026-03-20T12:29:52.878" v="17478" actId="20577"/>
        <pc:sldMkLst>
          <pc:docMk/>
          <pc:sldMk cId="3000629909" sldId="1568"/>
        </pc:sldMkLst>
        <pc:spChg chg="mod">
          <ac:chgData name="Bárta Matej" userId="cb5f0077-fcc8-4d38-8c7c-15ec4c301b64" providerId="ADAL" clId="{CEC5F31C-0992-4665-BFB1-018CB502FA95}" dt="2026-03-20T12:29:52.878" v="17478" actId="20577"/>
          <ac:spMkLst>
            <pc:docMk/>
            <pc:sldMk cId="3000629909" sldId="1568"/>
            <ac:spMk id="5" creationId="{01E8DB7E-0912-F4D1-00DC-B51B7BA69A52}"/>
          </ac:spMkLst>
        </pc:spChg>
      </pc:sldChg>
      <pc:sldChg chg="modSp mod">
        <pc:chgData name="Bárta Matej" userId="cb5f0077-fcc8-4d38-8c7c-15ec4c301b64" providerId="ADAL" clId="{CEC5F31C-0992-4665-BFB1-018CB502FA95}" dt="2026-03-20T14:13:54.291" v="19607" actId="20577"/>
        <pc:sldMkLst>
          <pc:docMk/>
          <pc:sldMk cId="3026114856" sldId="1570"/>
        </pc:sldMkLst>
        <pc:spChg chg="mod">
          <ac:chgData name="Bárta Matej" userId="cb5f0077-fcc8-4d38-8c7c-15ec4c301b64" providerId="ADAL" clId="{CEC5F31C-0992-4665-BFB1-018CB502FA95}" dt="2026-03-20T13:07:28.158" v="18443" actId="20577"/>
          <ac:spMkLst>
            <pc:docMk/>
            <pc:sldMk cId="3026114856" sldId="1570"/>
            <ac:spMk id="2" creationId="{83FFCA07-75DC-990E-DB12-844ED1D1ADF3}"/>
          </ac:spMkLst>
        </pc:spChg>
        <pc:spChg chg="mod">
          <ac:chgData name="Bárta Matej" userId="cb5f0077-fcc8-4d38-8c7c-15ec4c301b64" providerId="ADAL" clId="{CEC5F31C-0992-4665-BFB1-018CB502FA95}" dt="2026-03-20T14:13:54.291" v="19607" actId="20577"/>
          <ac:spMkLst>
            <pc:docMk/>
            <pc:sldMk cId="3026114856" sldId="1570"/>
            <ac:spMk id="3" creationId="{4617FF28-088F-D640-1805-68E811B256B3}"/>
          </ac:spMkLst>
        </pc:spChg>
      </pc:sldChg>
      <pc:sldChg chg="addSp modSp mod">
        <pc:chgData name="Bárta Matej" userId="cb5f0077-fcc8-4d38-8c7c-15ec4c301b64" providerId="ADAL" clId="{CEC5F31C-0992-4665-BFB1-018CB502FA95}" dt="2026-03-20T14:13:51.618" v="19606" actId="20577"/>
        <pc:sldMkLst>
          <pc:docMk/>
          <pc:sldMk cId="4033846549" sldId="1572"/>
        </pc:sldMkLst>
        <pc:spChg chg="mod">
          <ac:chgData name="Bárta Matej" userId="cb5f0077-fcc8-4d38-8c7c-15ec4c301b64" providerId="ADAL" clId="{CEC5F31C-0992-4665-BFB1-018CB502FA95}" dt="2026-03-20T13:09:50.096" v="18533" actId="20577"/>
          <ac:spMkLst>
            <pc:docMk/>
            <pc:sldMk cId="4033846549" sldId="1572"/>
            <ac:spMk id="2" creationId="{ECB6779B-EE90-2EDB-D45E-BEF97E0765CE}"/>
          </ac:spMkLst>
        </pc:spChg>
        <pc:spChg chg="mod">
          <ac:chgData name="Bárta Matej" userId="cb5f0077-fcc8-4d38-8c7c-15ec4c301b64" providerId="ADAL" clId="{CEC5F31C-0992-4665-BFB1-018CB502FA95}" dt="2026-03-20T14:13:51.618" v="19606" actId="20577"/>
          <ac:spMkLst>
            <pc:docMk/>
            <pc:sldMk cId="4033846549" sldId="1572"/>
            <ac:spMk id="3" creationId="{ABEE326F-C25D-BD60-C2D6-2380E936E568}"/>
          </ac:spMkLst>
        </pc:spChg>
        <pc:spChg chg="add mod">
          <ac:chgData name="Bárta Matej" userId="cb5f0077-fcc8-4d38-8c7c-15ec4c301b64" providerId="ADAL" clId="{CEC5F31C-0992-4665-BFB1-018CB502FA95}" dt="2026-03-20T13:15:28.716" v="18691" actId="20577"/>
          <ac:spMkLst>
            <pc:docMk/>
            <pc:sldMk cId="4033846549" sldId="1572"/>
            <ac:spMk id="4" creationId="{870B8099-B23C-2125-AACE-A2AB7DFBA339}"/>
          </ac:spMkLst>
        </pc:spChg>
      </pc:sldChg>
      <pc:sldChg chg="addSp delSp modSp add mod">
        <pc:chgData name="Bárta Matej" userId="cb5f0077-fcc8-4d38-8c7c-15ec4c301b64" providerId="ADAL" clId="{CEC5F31C-0992-4665-BFB1-018CB502FA95}" dt="2026-03-20T13:56:54.208" v="19253" actId="1076"/>
        <pc:sldMkLst>
          <pc:docMk/>
          <pc:sldMk cId="1455832069" sldId="1573"/>
        </pc:sldMkLst>
        <pc:spChg chg="del">
          <ac:chgData name="Bárta Matej" userId="cb5f0077-fcc8-4d38-8c7c-15ec4c301b64" providerId="ADAL" clId="{CEC5F31C-0992-4665-BFB1-018CB502FA95}" dt="2026-03-20T07:25:28.145" v="13311" actId="478"/>
          <ac:spMkLst>
            <pc:docMk/>
            <pc:sldMk cId="1455832069" sldId="1573"/>
            <ac:spMk id="3" creationId="{16DC08F1-67DB-FAB2-9395-425A19B8B04D}"/>
          </ac:spMkLst>
        </pc:spChg>
        <pc:spChg chg="del">
          <ac:chgData name="Bárta Matej" userId="cb5f0077-fcc8-4d38-8c7c-15ec4c301b64" providerId="ADAL" clId="{CEC5F31C-0992-4665-BFB1-018CB502FA95}" dt="2026-03-20T07:25:28.145" v="13311" actId="478"/>
          <ac:spMkLst>
            <pc:docMk/>
            <pc:sldMk cId="1455832069" sldId="1573"/>
            <ac:spMk id="4" creationId="{F5A63197-3C1B-40B6-F8E4-8B6C8C5651D3}"/>
          </ac:spMkLst>
        </pc:spChg>
        <pc:spChg chg="mod">
          <ac:chgData name="Bárta Matej" userId="cb5f0077-fcc8-4d38-8c7c-15ec4c301b64" providerId="ADAL" clId="{CEC5F31C-0992-4665-BFB1-018CB502FA95}" dt="2026-03-20T10:02:50.998" v="17229" actId="1076"/>
          <ac:spMkLst>
            <pc:docMk/>
            <pc:sldMk cId="1455832069" sldId="1573"/>
            <ac:spMk id="5" creationId="{21C59060-BE8B-5D58-CFAA-77467D9ECB36}"/>
          </ac:spMkLst>
        </pc:spChg>
        <pc:spChg chg="add mod">
          <ac:chgData name="Bárta Matej" userId="cb5f0077-fcc8-4d38-8c7c-15ec4c301b64" providerId="ADAL" clId="{CEC5F31C-0992-4665-BFB1-018CB502FA95}" dt="2026-03-20T13:56:54.208" v="19253" actId="1076"/>
          <ac:spMkLst>
            <pc:docMk/>
            <pc:sldMk cId="1455832069" sldId="1573"/>
            <ac:spMk id="6" creationId="{32171CE1-DECD-14A9-CEBD-476CB6C6E261}"/>
          </ac:spMkLst>
        </pc:spChg>
        <pc:spChg chg="add mod">
          <ac:chgData name="Bárta Matej" userId="cb5f0077-fcc8-4d38-8c7c-15ec4c301b64" providerId="ADAL" clId="{CEC5F31C-0992-4665-BFB1-018CB502FA95}" dt="2026-03-20T10:05:02.719" v="17253" actId="465"/>
          <ac:spMkLst>
            <pc:docMk/>
            <pc:sldMk cId="1455832069" sldId="1573"/>
            <ac:spMk id="10" creationId="{E34E02A4-049D-BF91-A126-FEA5B71D822C}"/>
          </ac:spMkLst>
        </pc:spChg>
        <pc:spChg chg="add mod">
          <ac:chgData name="Bárta Matej" userId="cb5f0077-fcc8-4d38-8c7c-15ec4c301b64" providerId="ADAL" clId="{CEC5F31C-0992-4665-BFB1-018CB502FA95}" dt="2026-03-20T10:05:02.719" v="17253" actId="465"/>
          <ac:spMkLst>
            <pc:docMk/>
            <pc:sldMk cId="1455832069" sldId="1573"/>
            <ac:spMk id="13" creationId="{9F188416-4B0A-789E-0501-FDD75E217261}"/>
          </ac:spMkLst>
        </pc:spChg>
        <pc:spChg chg="add mod">
          <ac:chgData name="Bárta Matej" userId="cb5f0077-fcc8-4d38-8c7c-15ec4c301b64" providerId="ADAL" clId="{CEC5F31C-0992-4665-BFB1-018CB502FA95}" dt="2026-03-20T10:05:02.719" v="17253" actId="465"/>
          <ac:spMkLst>
            <pc:docMk/>
            <pc:sldMk cId="1455832069" sldId="1573"/>
            <ac:spMk id="16" creationId="{58B56B40-3833-2E98-7511-274EDA9370DB}"/>
          </ac:spMkLst>
        </pc:spChg>
        <pc:spChg chg="add mod">
          <ac:chgData name="Bárta Matej" userId="cb5f0077-fcc8-4d38-8c7c-15ec4c301b64" providerId="ADAL" clId="{CEC5F31C-0992-4665-BFB1-018CB502FA95}" dt="2026-03-20T09:22:51.972" v="14987" actId="1076"/>
          <ac:spMkLst>
            <pc:docMk/>
            <pc:sldMk cId="1455832069" sldId="1573"/>
            <ac:spMk id="21" creationId="{D8343D56-F64C-7BA3-9F10-F1CF16100312}"/>
          </ac:spMkLst>
        </pc:spChg>
        <pc:spChg chg="add mod">
          <ac:chgData name="Bárta Matej" userId="cb5f0077-fcc8-4d38-8c7c-15ec4c301b64" providerId="ADAL" clId="{CEC5F31C-0992-4665-BFB1-018CB502FA95}" dt="2026-03-20T10:03:58.795" v="17249" actId="1076"/>
          <ac:spMkLst>
            <pc:docMk/>
            <pc:sldMk cId="1455832069" sldId="1573"/>
            <ac:spMk id="22" creationId="{AF7F0F83-8C28-C79F-9F87-162E8AA25156}"/>
          </ac:spMkLst>
        </pc:spChg>
        <pc:spChg chg="add mod">
          <ac:chgData name="Bárta Matej" userId="cb5f0077-fcc8-4d38-8c7c-15ec4c301b64" providerId="ADAL" clId="{CEC5F31C-0992-4665-BFB1-018CB502FA95}" dt="2026-03-20T10:05:36.452" v="17259" actId="1076"/>
          <ac:spMkLst>
            <pc:docMk/>
            <pc:sldMk cId="1455832069" sldId="1573"/>
            <ac:spMk id="23" creationId="{4E516837-2F6E-25C3-2F02-B093C0431968}"/>
          </ac:spMkLst>
        </pc:spChg>
        <pc:spChg chg="add mod">
          <ac:chgData name="Bárta Matej" userId="cb5f0077-fcc8-4d38-8c7c-15ec4c301b64" providerId="ADAL" clId="{CEC5F31C-0992-4665-BFB1-018CB502FA95}" dt="2026-03-20T10:05:41.401" v="17260" actId="1076"/>
          <ac:spMkLst>
            <pc:docMk/>
            <pc:sldMk cId="1455832069" sldId="1573"/>
            <ac:spMk id="24" creationId="{FC2FF947-0968-BFD8-2E11-271DA18EE1AC}"/>
          </ac:spMkLst>
        </pc:spChg>
        <pc:picChg chg="add del mod">
          <ac:chgData name="Bárta Matej" userId="cb5f0077-fcc8-4d38-8c7c-15ec4c301b64" providerId="ADAL" clId="{CEC5F31C-0992-4665-BFB1-018CB502FA95}" dt="2026-03-20T07:50:12.265" v="14570" actId="478"/>
          <ac:picMkLst>
            <pc:docMk/>
            <pc:sldMk cId="1455832069" sldId="1573"/>
            <ac:picMk id="8" creationId="{3117D5B8-97D3-7C76-6B99-0C7C37FF11BF}"/>
          </ac:picMkLst>
        </pc:picChg>
        <pc:picChg chg="del">
          <ac:chgData name="Bárta Matej" userId="cb5f0077-fcc8-4d38-8c7c-15ec4c301b64" providerId="ADAL" clId="{CEC5F31C-0992-4665-BFB1-018CB502FA95}" dt="2026-03-20T07:25:28.145" v="13311" actId="478"/>
          <ac:picMkLst>
            <pc:docMk/>
            <pc:sldMk cId="1455832069" sldId="1573"/>
            <ac:picMk id="9" creationId="{FFCB12BB-28F5-C652-DA03-F307F04E7C24}"/>
          </ac:picMkLst>
        </pc:picChg>
        <pc:picChg chg="add mod">
          <ac:chgData name="Bárta Matej" userId="cb5f0077-fcc8-4d38-8c7c-15ec4c301b64" providerId="ADAL" clId="{CEC5F31C-0992-4665-BFB1-018CB502FA95}" dt="2026-03-20T10:05:06.139" v="17254" actId="1076"/>
          <ac:picMkLst>
            <pc:docMk/>
            <pc:sldMk cId="1455832069" sldId="1573"/>
            <ac:picMk id="12" creationId="{DA08AE70-210B-73F3-FD5D-1BCE781B3CFB}"/>
          </ac:picMkLst>
        </pc:picChg>
        <pc:picChg chg="add mod">
          <ac:chgData name="Bárta Matej" userId="cb5f0077-fcc8-4d38-8c7c-15ec4c301b64" providerId="ADAL" clId="{CEC5F31C-0992-4665-BFB1-018CB502FA95}" dt="2026-03-20T10:05:09.011" v="17255" actId="1076"/>
          <ac:picMkLst>
            <pc:docMk/>
            <pc:sldMk cId="1455832069" sldId="1573"/>
            <ac:picMk id="15" creationId="{35A9CBB8-9ACF-5701-2644-9B11B8436F67}"/>
          </ac:picMkLst>
        </pc:picChg>
        <pc:picChg chg="add mod">
          <ac:chgData name="Bárta Matej" userId="cb5f0077-fcc8-4d38-8c7c-15ec4c301b64" providerId="ADAL" clId="{CEC5F31C-0992-4665-BFB1-018CB502FA95}" dt="2026-03-20T10:05:16.976" v="17257" actId="1076"/>
          <ac:picMkLst>
            <pc:docMk/>
            <pc:sldMk cId="1455832069" sldId="1573"/>
            <ac:picMk id="18" creationId="{3E1826CE-91DE-828E-276F-E13B8B8FBFC8}"/>
          </ac:picMkLst>
        </pc:picChg>
        <pc:picChg chg="add mod">
          <ac:chgData name="Bárta Matej" userId="cb5f0077-fcc8-4d38-8c7c-15ec4c301b64" providerId="ADAL" clId="{CEC5F31C-0992-4665-BFB1-018CB502FA95}" dt="2026-03-20T09:23:59.298" v="15001" actId="1076"/>
          <ac:picMkLst>
            <pc:docMk/>
            <pc:sldMk cId="1455832069" sldId="1573"/>
            <ac:picMk id="20" creationId="{B447A283-95F0-DF4E-45CD-B109B9002007}"/>
          </ac:picMkLst>
        </pc:picChg>
        <pc:picChg chg="add mod">
          <ac:chgData name="Bárta Matej" userId="cb5f0077-fcc8-4d38-8c7c-15ec4c301b64" providerId="ADAL" clId="{CEC5F31C-0992-4665-BFB1-018CB502FA95}" dt="2026-03-20T10:05:19.268" v="17258" actId="1076"/>
          <ac:picMkLst>
            <pc:docMk/>
            <pc:sldMk cId="1455832069" sldId="1573"/>
            <ac:picMk id="25" creationId="{BCA97288-0394-FA8F-43A7-A6B22F49047F}"/>
          </ac:picMkLst>
        </pc:picChg>
        <pc:picChg chg="add del mod">
          <ac:chgData name="Bárta Matej" userId="cb5f0077-fcc8-4d38-8c7c-15ec4c301b64" providerId="ADAL" clId="{CEC5F31C-0992-4665-BFB1-018CB502FA95}" dt="2026-03-20T09:24:17.713" v="15006" actId="478"/>
          <ac:picMkLst>
            <pc:docMk/>
            <pc:sldMk cId="1455832069" sldId="1573"/>
            <ac:picMk id="26" creationId="{FF080A95-D4AB-A360-DA6B-D026264A2A7E}"/>
          </ac:picMkLst>
        </pc:picChg>
        <pc:picChg chg="add del mod">
          <ac:chgData name="Bárta Matej" userId="cb5f0077-fcc8-4d38-8c7c-15ec4c301b64" providerId="ADAL" clId="{CEC5F31C-0992-4665-BFB1-018CB502FA95}" dt="2026-03-20T09:24:18.956" v="15007" actId="478"/>
          <ac:picMkLst>
            <pc:docMk/>
            <pc:sldMk cId="1455832069" sldId="1573"/>
            <ac:picMk id="27" creationId="{AEE3AFA0-BD32-516E-BB4E-10257AFC0E4C}"/>
          </ac:picMkLst>
        </pc:picChg>
      </pc:sldChg>
      <pc:sldChg chg="addSp delSp modSp add mod">
        <pc:chgData name="Bárta Matej" userId="cb5f0077-fcc8-4d38-8c7c-15ec4c301b64" providerId="ADAL" clId="{CEC5F31C-0992-4665-BFB1-018CB502FA95}" dt="2026-03-20T13:06:41.146" v="18434" actId="1076"/>
        <pc:sldMkLst>
          <pc:docMk/>
          <pc:sldMk cId="1710686034" sldId="1574"/>
        </pc:sldMkLst>
        <pc:spChg chg="add del mod">
          <ac:chgData name="Bárta Matej" userId="cb5f0077-fcc8-4d38-8c7c-15ec4c301b64" providerId="ADAL" clId="{CEC5F31C-0992-4665-BFB1-018CB502FA95}" dt="2026-03-20T13:05:52.160" v="18426" actId="478"/>
          <ac:spMkLst>
            <pc:docMk/>
            <pc:sldMk cId="1710686034" sldId="1574"/>
            <ac:spMk id="3" creationId="{DF71DD07-A9DC-1E2A-93E8-71869BFC0723}"/>
          </ac:spMkLst>
        </pc:spChg>
        <pc:spChg chg="add del mod">
          <ac:chgData name="Bárta Matej" userId="cb5f0077-fcc8-4d38-8c7c-15ec4c301b64" providerId="ADAL" clId="{CEC5F31C-0992-4665-BFB1-018CB502FA95}" dt="2026-03-20T09:49:40.728" v="16564" actId="478"/>
          <ac:spMkLst>
            <pc:docMk/>
            <pc:sldMk cId="1710686034" sldId="1574"/>
            <ac:spMk id="4" creationId="{3E1DF160-8D0E-A64D-1C7F-6FCFC862391A}"/>
          </ac:spMkLst>
        </pc:spChg>
        <pc:spChg chg="mod">
          <ac:chgData name="Bárta Matej" userId="cb5f0077-fcc8-4d38-8c7c-15ec4c301b64" providerId="ADAL" clId="{CEC5F31C-0992-4665-BFB1-018CB502FA95}" dt="2026-03-20T09:42:41.198" v="15999" actId="20577"/>
          <ac:spMkLst>
            <pc:docMk/>
            <pc:sldMk cId="1710686034" sldId="1574"/>
            <ac:spMk id="5" creationId="{2673EB6B-DB37-36D0-4FEC-1CEF09E614AC}"/>
          </ac:spMkLst>
        </pc:spChg>
        <pc:spChg chg="add mod">
          <ac:chgData name="Bárta Matej" userId="cb5f0077-fcc8-4d38-8c7c-15ec4c301b64" providerId="ADAL" clId="{CEC5F31C-0992-4665-BFB1-018CB502FA95}" dt="2026-03-20T10:07:00.702" v="17356" actId="20577"/>
          <ac:spMkLst>
            <pc:docMk/>
            <pc:sldMk cId="1710686034" sldId="1574"/>
            <ac:spMk id="6" creationId="{775A7138-739C-6AF2-64A4-E3953AFF4913}"/>
          </ac:spMkLst>
        </pc:spChg>
        <pc:spChg chg="add mod">
          <ac:chgData name="Bárta Matej" userId="cb5f0077-fcc8-4d38-8c7c-15ec4c301b64" providerId="ADAL" clId="{CEC5F31C-0992-4665-BFB1-018CB502FA95}" dt="2026-03-20T09:52:27.216" v="16849" actId="1076"/>
          <ac:spMkLst>
            <pc:docMk/>
            <pc:sldMk cId="1710686034" sldId="1574"/>
            <ac:spMk id="7" creationId="{63F615B3-06FD-AE5A-4AA7-C2EC382C01AB}"/>
          </ac:spMkLst>
        </pc:spChg>
        <pc:spChg chg="add mod">
          <ac:chgData name="Bárta Matej" userId="cb5f0077-fcc8-4d38-8c7c-15ec4c301b64" providerId="ADAL" clId="{CEC5F31C-0992-4665-BFB1-018CB502FA95}" dt="2026-03-20T13:06:35.127" v="18433" actId="1076"/>
          <ac:spMkLst>
            <pc:docMk/>
            <pc:sldMk cId="1710686034" sldId="1574"/>
            <ac:spMk id="8" creationId="{FEF0A693-4507-5ADE-6708-EBE14102485D}"/>
          </ac:spMkLst>
        </pc:spChg>
        <pc:spChg chg="add mod">
          <ac:chgData name="Bárta Matej" userId="cb5f0077-fcc8-4d38-8c7c-15ec4c301b64" providerId="ADAL" clId="{CEC5F31C-0992-4665-BFB1-018CB502FA95}" dt="2026-03-20T13:06:35.127" v="18433" actId="1076"/>
          <ac:spMkLst>
            <pc:docMk/>
            <pc:sldMk cId="1710686034" sldId="1574"/>
            <ac:spMk id="9" creationId="{E31E5D36-9BCD-A15E-8C9E-8CF3D3C76029}"/>
          </ac:spMkLst>
        </pc:spChg>
        <pc:spChg chg="add del mod">
          <ac:chgData name="Bárta Matej" userId="cb5f0077-fcc8-4d38-8c7c-15ec4c301b64" providerId="ADAL" clId="{CEC5F31C-0992-4665-BFB1-018CB502FA95}" dt="2026-03-20T13:05:52.160" v="18426" actId="478"/>
          <ac:spMkLst>
            <pc:docMk/>
            <pc:sldMk cId="1710686034" sldId="1574"/>
            <ac:spMk id="10" creationId="{78D22E16-D2EA-B9B2-3D93-CCD2E5256DF7}"/>
          </ac:spMkLst>
        </pc:spChg>
        <pc:spChg chg="add mod">
          <ac:chgData name="Bárta Matej" userId="cb5f0077-fcc8-4d38-8c7c-15ec4c301b64" providerId="ADAL" clId="{CEC5F31C-0992-4665-BFB1-018CB502FA95}" dt="2026-03-20T09:48:28.409" v="16341" actId="571"/>
          <ac:spMkLst>
            <pc:docMk/>
            <pc:sldMk cId="1710686034" sldId="1574"/>
            <ac:spMk id="10" creationId="{FB966CEA-EB8A-9FAA-910E-672768CD5262}"/>
          </ac:spMkLst>
        </pc:spChg>
        <pc:spChg chg="add mod">
          <ac:chgData name="Bárta Matej" userId="cb5f0077-fcc8-4d38-8c7c-15ec4c301b64" providerId="ADAL" clId="{CEC5F31C-0992-4665-BFB1-018CB502FA95}" dt="2026-03-20T13:06:41.146" v="18434" actId="1076"/>
          <ac:spMkLst>
            <pc:docMk/>
            <pc:sldMk cId="1710686034" sldId="1574"/>
            <ac:spMk id="11" creationId="{B1642504-FA17-1137-E7FC-9C94166DE11A}"/>
          </ac:spMkLst>
        </pc:spChg>
        <pc:spChg chg="add mod">
          <ac:chgData name="Bárta Matej" userId="cb5f0077-fcc8-4d38-8c7c-15ec4c301b64" providerId="ADAL" clId="{CEC5F31C-0992-4665-BFB1-018CB502FA95}" dt="2026-03-20T13:06:41.146" v="18434" actId="1076"/>
          <ac:spMkLst>
            <pc:docMk/>
            <pc:sldMk cId="1710686034" sldId="1574"/>
            <ac:spMk id="12" creationId="{D65DF19E-B5DB-9384-F32D-562391A77644}"/>
          </ac:spMkLst>
        </pc:spChg>
        <pc:picChg chg="add del mod">
          <ac:chgData name="Bárta Matej" userId="cb5f0077-fcc8-4d38-8c7c-15ec4c301b64" providerId="ADAL" clId="{CEC5F31C-0992-4665-BFB1-018CB502FA95}" dt="2026-03-20T13:05:52.160" v="18426" actId="478"/>
          <ac:picMkLst>
            <pc:docMk/>
            <pc:sldMk cId="1710686034" sldId="1574"/>
            <ac:picMk id="4" creationId="{006CD006-49D1-3815-D2B0-D4E85DC6F6E7}"/>
          </ac:picMkLst>
        </pc:picChg>
        <pc:picChg chg="add mod">
          <ac:chgData name="Bárta Matej" userId="cb5f0077-fcc8-4d38-8c7c-15ec4c301b64" providerId="ADAL" clId="{CEC5F31C-0992-4665-BFB1-018CB502FA95}" dt="2026-03-20T09:53:17.865" v="16857" actId="1076"/>
          <ac:picMkLst>
            <pc:docMk/>
            <pc:sldMk cId="1710686034" sldId="1574"/>
            <ac:picMk id="13" creationId="{A31FF28F-05F2-E73C-8FE8-33D0228C935E}"/>
          </ac:picMkLst>
        </pc:picChg>
        <pc:picChg chg="add mod">
          <ac:chgData name="Bárta Matej" userId="cb5f0077-fcc8-4d38-8c7c-15ec4c301b64" providerId="ADAL" clId="{CEC5F31C-0992-4665-BFB1-018CB502FA95}" dt="2026-03-20T13:06:35.127" v="18433" actId="1076"/>
          <ac:picMkLst>
            <pc:docMk/>
            <pc:sldMk cId="1710686034" sldId="1574"/>
            <ac:picMk id="14" creationId="{6810F49E-BA16-8B36-F59D-E3CDC7767315}"/>
          </ac:picMkLst>
        </pc:picChg>
        <pc:picChg chg="add mod">
          <ac:chgData name="Bárta Matej" userId="cb5f0077-fcc8-4d38-8c7c-15ec4c301b64" providerId="ADAL" clId="{CEC5F31C-0992-4665-BFB1-018CB502FA95}" dt="2026-03-20T13:06:41.146" v="18434" actId="1076"/>
          <ac:picMkLst>
            <pc:docMk/>
            <pc:sldMk cId="1710686034" sldId="1574"/>
            <ac:picMk id="15" creationId="{B78F0226-8C31-4474-1835-85F14F1B90C6}"/>
          </ac:picMkLst>
        </pc:picChg>
      </pc:sldChg>
      <pc:sldChg chg="addSp modSp mod modClrScheme chgLayout">
        <pc:chgData name="Bárta Matej" userId="cb5f0077-fcc8-4d38-8c7c-15ec4c301b64" providerId="ADAL" clId="{CEC5F31C-0992-4665-BFB1-018CB502FA95}" dt="2026-03-20T12:39:23.471" v="17568" actId="403"/>
        <pc:sldMkLst>
          <pc:docMk/>
          <pc:sldMk cId="2016620190" sldId="1581"/>
        </pc:sldMkLst>
        <pc:spChg chg="mod ord">
          <ac:chgData name="Bárta Matej" userId="cb5f0077-fcc8-4d38-8c7c-15ec4c301b64" providerId="ADAL" clId="{CEC5F31C-0992-4665-BFB1-018CB502FA95}" dt="2026-03-20T12:39:23.471" v="17568" actId="403"/>
          <ac:spMkLst>
            <pc:docMk/>
            <pc:sldMk cId="2016620190" sldId="1581"/>
            <ac:spMk id="5" creationId="{6C997E9C-3615-FD1B-E08D-AB2EC7DA3220}"/>
          </ac:spMkLst>
        </pc:spChg>
        <pc:picChg chg="add mod">
          <ac:chgData name="Bárta Matej" userId="cb5f0077-fcc8-4d38-8c7c-15ec4c301b64" providerId="ADAL" clId="{CEC5F31C-0992-4665-BFB1-018CB502FA95}" dt="2026-03-20T12:38:54.308" v="17543" actId="26606"/>
          <ac:picMkLst>
            <pc:docMk/>
            <pc:sldMk cId="2016620190" sldId="1581"/>
            <ac:picMk id="3" creationId="{92D4BE81-EAAF-1DDC-44F9-620D6ECF17DB}"/>
          </ac:picMkLst>
        </pc:picChg>
      </pc:sldChg>
      <pc:sldChg chg="modSp mod">
        <pc:chgData name="Bárta Matej" userId="cb5f0077-fcc8-4d38-8c7c-15ec4c301b64" providerId="ADAL" clId="{CEC5F31C-0992-4665-BFB1-018CB502FA95}" dt="2026-03-20T12:36:07.789" v="17536" actId="20577"/>
        <pc:sldMkLst>
          <pc:docMk/>
          <pc:sldMk cId="2358498372" sldId="1587"/>
        </pc:sldMkLst>
        <pc:spChg chg="mod">
          <ac:chgData name="Bárta Matej" userId="cb5f0077-fcc8-4d38-8c7c-15ec4c301b64" providerId="ADAL" clId="{CEC5F31C-0992-4665-BFB1-018CB502FA95}" dt="2026-03-20T12:36:07.789" v="17536" actId="20577"/>
          <ac:spMkLst>
            <pc:docMk/>
            <pc:sldMk cId="2358498372" sldId="1587"/>
            <ac:spMk id="5" creationId="{EA2344DF-FF25-F8CD-C324-0A4324794163}"/>
          </ac:spMkLst>
        </pc:spChg>
      </pc:sldChg>
      <pc:sldChg chg="addSp modSp add del mod">
        <pc:chgData name="Bárta Matej" userId="cb5f0077-fcc8-4d38-8c7c-15ec4c301b64" providerId="ADAL" clId="{CEC5F31C-0992-4665-BFB1-018CB502FA95}" dt="2026-03-20T09:53:35.258" v="16859" actId="2696"/>
        <pc:sldMkLst>
          <pc:docMk/>
          <pc:sldMk cId="1237824552" sldId="1590"/>
        </pc:sldMkLst>
        <pc:spChg chg="add mod">
          <ac:chgData name="Bárta Matej" userId="cb5f0077-fcc8-4d38-8c7c-15ec4c301b64" providerId="ADAL" clId="{CEC5F31C-0992-4665-BFB1-018CB502FA95}" dt="2026-03-20T09:32:38.409" v="15918" actId="20577"/>
          <ac:spMkLst>
            <pc:docMk/>
            <pc:sldMk cId="1237824552" sldId="1590"/>
            <ac:spMk id="4" creationId="{D24269E9-0CDF-B6F2-63DD-DBB79861E881}"/>
          </ac:spMkLst>
        </pc:spChg>
      </pc:sldChg>
      <pc:sldChg chg="addSp delSp modSp add mod modCm">
        <pc:chgData name="Bárta Matej" userId="cb5f0077-fcc8-4d38-8c7c-15ec4c301b64" providerId="ADAL" clId="{CEC5F31C-0992-4665-BFB1-018CB502FA95}" dt="2026-03-20T14:33:01.794" v="19753" actId="1076"/>
        <pc:sldMkLst>
          <pc:docMk/>
          <pc:sldMk cId="3022420900" sldId="1591"/>
        </pc:sldMkLst>
        <pc:spChg chg="add del mod">
          <ac:chgData name="Bárta Matej" userId="cb5f0077-fcc8-4d38-8c7c-15ec4c301b64" providerId="ADAL" clId="{CEC5F31C-0992-4665-BFB1-018CB502FA95}" dt="2026-03-20T09:24:56.036" v="15011" actId="478"/>
          <ac:spMkLst>
            <pc:docMk/>
            <pc:sldMk cId="3022420900" sldId="1591"/>
            <ac:spMk id="3" creationId="{9995C406-1E5E-54D2-E408-FAD3C4118696}"/>
          </ac:spMkLst>
        </pc:spChg>
        <pc:spChg chg="add mod">
          <ac:chgData name="Bárta Matej" userId="cb5f0077-fcc8-4d38-8c7c-15ec4c301b64" providerId="ADAL" clId="{CEC5F31C-0992-4665-BFB1-018CB502FA95}" dt="2026-03-20T13:06:22.314" v="18431" actId="1076"/>
          <ac:spMkLst>
            <pc:docMk/>
            <pc:sldMk cId="3022420900" sldId="1591"/>
            <ac:spMk id="3" creationId="{EFEBD79F-CCCB-8B40-4DDF-A3E8F9E825C9}"/>
          </ac:spMkLst>
        </pc:spChg>
        <pc:spChg chg="add del mod">
          <ac:chgData name="Bárta Matej" userId="cb5f0077-fcc8-4d38-8c7c-15ec4c301b64" providerId="ADAL" clId="{CEC5F31C-0992-4665-BFB1-018CB502FA95}" dt="2026-03-20T09:24:56.036" v="15011" actId="478"/>
          <ac:spMkLst>
            <pc:docMk/>
            <pc:sldMk cId="3022420900" sldId="1591"/>
            <ac:spMk id="4" creationId="{F121C0B2-2EE9-FDC3-46C4-B8136BC249BC}"/>
          </ac:spMkLst>
        </pc:spChg>
        <pc:spChg chg="mod">
          <ac:chgData name="Bárta Matej" userId="cb5f0077-fcc8-4d38-8c7c-15ec4c301b64" providerId="ADAL" clId="{CEC5F31C-0992-4665-BFB1-018CB502FA95}" dt="2026-03-20T09:25:06.825" v="15040" actId="20577"/>
          <ac:spMkLst>
            <pc:docMk/>
            <pc:sldMk cId="3022420900" sldId="1591"/>
            <ac:spMk id="5" creationId="{1C7A9341-7AC5-0CDF-430F-1B4A8589ACC0}"/>
          </ac:spMkLst>
        </pc:spChg>
        <pc:spChg chg="add mod">
          <ac:chgData name="Bárta Matej" userId="cb5f0077-fcc8-4d38-8c7c-15ec4c301b64" providerId="ADAL" clId="{CEC5F31C-0992-4665-BFB1-018CB502FA95}" dt="2026-03-20T13:06:27.318" v="18432" actId="1076"/>
          <ac:spMkLst>
            <pc:docMk/>
            <pc:sldMk cId="3022420900" sldId="1591"/>
            <ac:spMk id="6" creationId="{352F8154-1920-57D0-7264-5B44972C23D9}"/>
          </ac:spMkLst>
        </pc:spChg>
        <pc:spChg chg="del">
          <ac:chgData name="Bárta Matej" userId="cb5f0077-fcc8-4d38-8c7c-15ec4c301b64" providerId="ADAL" clId="{CEC5F31C-0992-4665-BFB1-018CB502FA95}" dt="2026-03-20T09:05:03.264" v="14730" actId="478"/>
          <ac:spMkLst>
            <pc:docMk/>
            <pc:sldMk cId="3022420900" sldId="1591"/>
            <ac:spMk id="6" creationId="{E34CCD25-28AA-E08A-F89C-BBB9B6DF4835}"/>
          </ac:spMkLst>
        </pc:spChg>
        <pc:spChg chg="add del mod">
          <ac:chgData name="Bárta Matej" userId="cb5f0077-fcc8-4d38-8c7c-15ec4c301b64" providerId="ADAL" clId="{CEC5F31C-0992-4665-BFB1-018CB502FA95}" dt="2026-03-20T09:24:56.036" v="15011" actId="478"/>
          <ac:spMkLst>
            <pc:docMk/>
            <pc:sldMk cId="3022420900" sldId="1591"/>
            <ac:spMk id="7" creationId="{0F715AD8-157A-EC7B-0EAF-0A894F1362AB}"/>
          </ac:spMkLst>
        </pc:spChg>
        <pc:spChg chg="del">
          <ac:chgData name="Bárta Matej" userId="cb5f0077-fcc8-4d38-8c7c-15ec4c301b64" providerId="ADAL" clId="{CEC5F31C-0992-4665-BFB1-018CB502FA95}" dt="2026-03-20T09:05:01.010" v="14729" actId="478"/>
          <ac:spMkLst>
            <pc:docMk/>
            <pc:sldMk cId="3022420900" sldId="1591"/>
            <ac:spMk id="10" creationId="{BB989ADA-9E43-24C1-1F96-3113B2CBE516}"/>
          </ac:spMkLst>
        </pc:spChg>
        <pc:spChg chg="del">
          <ac:chgData name="Bárta Matej" userId="cb5f0077-fcc8-4d38-8c7c-15ec4c301b64" providerId="ADAL" clId="{CEC5F31C-0992-4665-BFB1-018CB502FA95}" dt="2026-03-20T09:05:01.010" v="14729" actId="478"/>
          <ac:spMkLst>
            <pc:docMk/>
            <pc:sldMk cId="3022420900" sldId="1591"/>
            <ac:spMk id="13" creationId="{979D60B7-93B5-1872-A331-9022E822F4D1}"/>
          </ac:spMkLst>
        </pc:spChg>
        <pc:spChg chg="del">
          <ac:chgData name="Bárta Matej" userId="cb5f0077-fcc8-4d38-8c7c-15ec4c301b64" providerId="ADAL" clId="{CEC5F31C-0992-4665-BFB1-018CB502FA95}" dt="2026-03-20T09:05:01.010" v="14729" actId="478"/>
          <ac:spMkLst>
            <pc:docMk/>
            <pc:sldMk cId="3022420900" sldId="1591"/>
            <ac:spMk id="16" creationId="{51E5A24E-1450-FC6F-1C01-79E76310A686}"/>
          </ac:spMkLst>
        </pc:spChg>
        <pc:spChg chg="add del mod">
          <ac:chgData name="Bárta Matej" userId="cb5f0077-fcc8-4d38-8c7c-15ec4c301b64" providerId="ADAL" clId="{CEC5F31C-0992-4665-BFB1-018CB502FA95}" dt="2026-03-20T09:32:20.245" v="15917" actId="478"/>
          <ac:spMkLst>
            <pc:docMk/>
            <pc:sldMk cId="3022420900" sldId="1591"/>
            <ac:spMk id="22" creationId="{A03BA3CE-DA21-49D2-69C9-9C9D327427F0}"/>
          </ac:spMkLst>
        </pc:spChg>
        <pc:spChg chg="add mod">
          <ac:chgData name="Bárta Matej" userId="cb5f0077-fcc8-4d38-8c7c-15ec4c301b64" providerId="ADAL" clId="{CEC5F31C-0992-4665-BFB1-018CB502FA95}" dt="2026-03-20T13:05:57.796" v="18427" actId="1076"/>
          <ac:spMkLst>
            <pc:docMk/>
            <pc:sldMk cId="3022420900" sldId="1591"/>
            <ac:spMk id="23" creationId="{2C906E72-B89F-DCAF-A7C5-8356D498C9CB}"/>
          </ac:spMkLst>
        </pc:spChg>
        <pc:spChg chg="add mod">
          <ac:chgData name="Bárta Matej" userId="cb5f0077-fcc8-4d38-8c7c-15ec4c301b64" providerId="ADAL" clId="{CEC5F31C-0992-4665-BFB1-018CB502FA95}" dt="2026-03-20T14:13:22.045" v="19604" actId="1076"/>
          <ac:spMkLst>
            <pc:docMk/>
            <pc:sldMk cId="3022420900" sldId="1591"/>
            <ac:spMk id="24" creationId="{937E3109-EB31-75EA-EF2A-5B82E7CE427E}"/>
          </ac:spMkLst>
        </pc:spChg>
        <pc:spChg chg="add mod">
          <ac:chgData name="Bárta Matej" userId="cb5f0077-fcc8-4d38-8c7c-15ec4c301b64" providerId="ADAL" clId="{CEC5F31C-0992-4665-BFB1-018CB502FA95}" dt="2026-03-20T14:13:17.935" v="19603" actId="1076"/>
          <ac:spMkLst>
            <pc:docMk/>
            <pc:sldMk cId="3022420900" sldId="1591"/>
            <ac:spMk id="25" creationId="{2BA06911-7B69-4DB3-D871-1EA69656387B}"/>
          </ac:spMkLst>
        </pc:spChg>
        <pc:spChg chg="add mod">
          <ac:chgData name="Bárta Matej" userId="cb5f0077-fcc8-4d38-8c7c-15ec4c301b64" providerId="ADAL" clId="{CEC5F31C-0992-4665-BFB1-018CB502FA95}" dt="2026-03-20T14:13:17.935" v="19603" actId="1076"/>
          <ac:spMkLst>
            <pc:docMk/>
            <pc:sldMk cId="3022420900" sldId="1591"/>
            <ac:spMk id="26" creationId="{1340551B-5E31-5858-33BA-F069F0487CF9}"/>
          </ac:spMkLst>
        </pc:spChg>
        <pc:spChg chg="add mod">
          <ac:chgData name="Bárta Matej" userId="cb5f0077-fcc8-4d38-8c7c-15ec4c301b64" providerId="ADAL" clId="{CEC5F31C-0992-4665-BFB1-018CB502FA95}" dt="2026-03-20T14:32:59.589" v="19752" actId="1076"/>
          <ac:spMkLst>
            <pc:docMk/>
            <pc:sldMk cId="3022420900" sldId="1591"/>
            <ac:spMk id="27" creationId="{34DD64A1-8E50-D1A6-419F-42CBF445697D}"/>
          </ac:spMkLst>
        </pc:spChg>
        <pc:spChg chg="add mod">
          <ac:chgData name="Bárta Matej" userId="cb5f0077-fcc8-4d38-8c7c-15ec4c301b64" providerId="ADAL" clId="{CEC5F31C-0992-4665-BFB1-018CB502FA95}" dt="2026-03-20T14:32:54.788" v="19751" actId="20577"/>
          <ac:spMkLst>
            <pc:docMk/>
            <pc:sldMk cId="3022420900" sldId="1591"/>
            <ac:spMk id="28" creationId="{8290846B-2BC4-91C4-A64F-9F8E510C60D2}"/>
          </ac:spMkLst>
        </pc:spChg>
        <pc:picChg chg="add mod">
          <ac:chgData name="Bárta Matej" userId="cb5f0077-fcc8-4d38-8c7c-15ec4c301b64" providerId="ADAL" clId="{CEC5F31C-0992-4665-BFB1-018CB502FA95}" dt="2026-03-20T13:06:15.048" v="18430" actId="1076"/>
          <ac:picMkLst>
            <pc:docMk/>
            <pc:sldMk cId="3022420900" sldId="1591"/>
            <ac:picMk id="4" creationId="{9B3624B9-33DB-9FB5-B686-C024A4710A9C}"/>
          </ac:picMkLst>
        </pc:picChg>
        <pc:picChg chg="add del mod">
          <ac:chgData name="Bárta Matej" userId="cb5f0077-fcc8-4d38-8c7c-15ec4c301b64" providerId="ADAL" clId="{CEC5F31C-0992-4665-BFB1-018CB502FA95}" dt="2026-03-20T09:24:56.036" v="15011" actId="478"/>
          <ac:picMkLst>
            <pc:docMk/>
            <pc:sldMk cId="3022420900" sldId="1591"/>
            <ac:picMk id="9" creationId="{9F1DE034-627A-7FE8-1C48-CD96481E3956}"/>
          </ac:picMkLst>
        </pc:picChg>
        <pc:picChg chg="del">
          <ac:chgData name="Bárta Matej" userId="cb5f0077-fcc8-4d38-8c7c-15ec4c301b64" providerId="ADAL" clId="{CEC5F31C-0992-4665-BFB1-018CB502FA95}" dt="2026-03-20T09:04:57.946" v="14728" actId="478"/>
          <ac:picMkLst>
            <pc:docMk/>
            <pc:sldMk cId="3022420900" sldId="1591"/>
            <ac:picMk id="12" creationId="{81949E6D-FF73-685F-A3C2-ADA7DC2AF23B}"/>
          </ac:picMkLst>
        </pc:picChg>
        <pc:picChg chg="add del mod">
          <ac:chgData name="Bárta Matej" userId="cb5f0077-fcc8-4d38-8c7c-15ec4c301b64" providerId="ADAL" clId="{CEC5F31C-0992-4665-BFB1-018CB502FA95}" dt="2026-03-20T09:24:56.036" v="15011" actId="478"/>
          <ac:picMkLst>
            <pc:docMk/>
            <pc:sldMk cId="3022420900" sldId="1591"/>
            <ac:picMk id="14" creationId="{1563A07D-F827-C014-738C-D5EE179653D4}"/>
          </ac:picMkLst>
        </pc:picChg>
        <pc:picChg chg="del">
          <ac:chgData name="Bárta Matej" userId="cb5f0077-fcc8-4d38-8c7c-15ec4c301b64" providerId="ADAL" clId="{CEC5F31C-0992-4665-BFB1-018CB502FA95}" dt="2026-03-20T09:04:57.946" v="14728" actId="478"/>
          <ac:picMkLst>
            <pc:docMk/>
            <pc:sldMk cId="3022420900" sldId="1591"/>
            <ac:picMk id="15" creationId="{0A7C71E0-9DB4-4B45-97C4-37FCFAC9ECA2}"/>
          </ac:picMkLst>
        </pc:picChg>
        <pc:picChg chg="del">
          <ac:chgData name="Bárta Matej" userId="cb5f0077-fcc8-4d38-8c7c-15ec4c301b64" providerId="ADAL" clId="{CEC5F31C-0992-4665-BFB1-018CB502FA95}" dt="2026-03-20T09:04:57.946" v="14728" actId="478"/>
          <ac:picMkLst>
            <pc:docMk/>
            <pc:sldMk cId="3022420900" sldId="1591"/>
            <ac:picMk id="18" creationId="{AC91490D-4233-A026-A98C-61786FC99C89}"/>
          </ac:picMkLst>
        </pc:picChg>
        <pc:picChg chg="add del mod">
          <ac:chgData name="Bárta Matej" userId="cb5f0077-fcc8-4d38-8c7c-15ec4c301b64" providerId="ADAL" clId="{CEC5F31C-0992-4665-BFB1-018CB502FA95}" dt="2026-03-20T09:24:56.036" v="15011" actId="478"/>
          <ac:picMkLst>
            <pc:docMk/>
            <pc:sldMk cId="3022420900" sldId="1591"/>
            <ac:picMk id="19" creationId="{49CEEF81-A3D8-8223-7518-74380B324DFF}"/>
          </ac:picMkLst>
        </pc:picChg>
        <pc:picChg chg="del">
          <ac:chgData name="Bárta Matej" userId="cb5f0077-fcc8-4d38-8c7c-15ec4c301b64" providerId="ADAL" clId="{CEC5F31C-0992-4665-BFB1-018CB502FA95}" dt="2026-03-20T09:05:03.264" v="14730" actId="478"/>
          <ac:picMkLst>
            <pc:docMk/>
            <pc:sldMk cId="3022420900" sldId="1591"/>
            <ac:picMk id="20" creationId="{9FB5A312-3AE3-DD22-1EF0-D3673BE8309D}"/>
          </ac:picMkLst>
        </pc:picChg>
        <pc:picChg chg="add mod">
          <ac:chgData name="Bárta Matej" userId="cb5f0077-fcc8-4d38-8c7c-15ec4c301b64" providerId="ADAL" clId="{CEC5F31C-0992-4665-BFB1-018CB502FA95}" dt="2026-03-20T14:13:17.935" v="19603" actId="1076"/>
          <ac:picMkLst>
            <pc:docMk/>
            <pc:sldMk cId="3022420900" sldId="1591"/>
            <ac:picMk id="30" creationId="{0F66A7CB-EC25-0E00-F432-0ED1340A719B}"/>
          </ac:picMkLst>
        </pc:picChg>
        <pc:picChg chg="add mod">
          <ac:chgData name="Bárta Matej" userId="cb5f0077-fcc8-4d38-8c7c-15ec4c301b64" providerId="ADAL" clId="{CEC5F31C-0992-4665-BFB1-018CB502FA95}" dt="2026-03-20T14:13:10.247" v="19602" actId="1076"/>
          <ac:picMkLst>
            <pc:docMk/>
            <pc:sldMk cId="3022420900" sldId="1591"/>
            <ac:picMk id="31" creationId="{1533C555-8146-90A0-5E9B-9A43AA6F34A0}"/>
          </ac:picMkLst>
        </pc:picChg>
        <pc:picChg chg="add mod">
          <ac:chgData name="Bárta Matej" userId="cb5f0077-fcc8-4d38-8c7c-15ec4c301b64" providerId="ADAL" clId="{CEC5F31C-0992-4665-BFB1-018CB502FA95}" dt="2026-03-20T14:33:01.794" v="19753" actId="1076"/>
          <ac:picMkLst>
            <pc:docMk/>
            <pc:sldMk cId="3022420900" sldId="1591"/>
            <ac:picMk id="32" creationId="{DB001238-0809-028A-8277-07DE4AEC1F9C}"/>
          </ac:picMkLst>
        </pc:picChg>
        <pc:picChg chg="add del mod">
          <ac:chgData name="Bárta Matej" userId="cb5f0077-fcc8-4d38-8c7c-15ec4c301b64" providerId="ADAL" clId="{CEC5F31C-0992-4665-BFB1-018CB502FA95}" dt="2026-03-20T09:40:58.056" v="15956" actId="478"/>
          <ac:picMkLst>
            <pc:docMk/>
            <pc:sldMk cId="3022420900" sldId="1591"/>
            <ac:picMk id="34" creationId="{FC913A11-5A28-BA95-EE66-9B04AF1413B8}"/>
          </ac:picMkLst>
        </pc:picChg>
        <pc:picChg chg="add del mod">
          <ac:chgData name="Bárta Matej" userId="cb5f0077-fcc8-4d38-8c7c-15ec4c301b64" providerId="ADAL" clId="{CEC5F31C-0992-4665-BFB1-018CB502FA95}" dt="2026-03-20T09:41:53.620" v="15960" actId="478"/>
          <ac:picMkLst>
            <pc:docMk/>
            <pc:sldMk cId="3022420900" sldId="1591"/>
            <ac:picMk id="35" creationId="{076C0CEE-DB38-C367-111A-3B6D99C4B097}"/>
          </ac:picMkLst>
        </pc:picChg>
        <pc:picChg chg="add del mod">
          <ac:chgData name="Bárta Matej" userId="cb5f0077-fcc8-4d38-8c7c-15ec4c301b64" providerId="ADAL" clId="{CEC5F31C-0992-4665-BFB1-018CB502FA95}" dt="2026-03-20T09:41:56.807" v="15961" actId="478"/>
          <ac:picMkLst>
            <pc:docMk/>
            <pc:sldMk cId="3022420900" sldId="1591"/>
            <ac:picMk id="36" creationId="{23CB6A33-C16F-5C31-DDA0-77B5B9E823F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árta Matej" userId="cb5f0077-fcc8-4d38-8c7c-15ec4c301b64" providerId="ADAL" clId="{CEC5F31C-0992-4665-BFB1-018CB502FA95}" dt="2026-03-20T14:32:54.788" v="19751" actId="20577"/>
              <pc2:cmMkLst xmlns:pc2="http://schemas.microsoft.com/office/powerpoint/2019/9/main/command">
                <pc:docMk/>
                <pc:sldMk cId="3022420900" sldId="1591"/>
                <pc2:cmMk id="{72B9AC04-41B7-405D-B4E2-FA076597AF90}"/>
              </pc2:cmMkLst>
            </pc226:cmChg>
          </p:ext>
        </pc:extLst>
      </pc:sldChg>
      <pc:sldChg chg="add del">
        <pc:chgData name="Bárta Matej" userId="cb5f0077-fcc8-4d38-8c7c-15ec4c301b64" providerId="ADAL" clId="{CEC5F31C-0992-4665-BFB1-018CB502FA95}" dt="2026-03-20T09:04:26.142" v="14723"/>
        <pc:sldMkLst>
          <pc:docMk/>
          <pc:sldMk cId="3369748968" sldId="1591"/>
        </pc:sldMkLst>
      </pc:sldChg>
      <pc:sldChg chg="modSp mod">
        <pc:chgData name="Bárta Matej" userId="cb5f0077-fcc8-4d38-8c7c-15ec4c301b64" providerId="ADAL" clId="{CEC5F31C-0992-4665-BFB1-018CB502FA95}" dt="2026-03-20T12:31:14.817" v="17490" actId="20577"/>
        <pc:sldMkLst>
          <pc:docMk/>
          <pc:sldMk cId="2704353332" sldId="1603"/>
        </pc:sldMkLst>
        <pc:spChg chg="mod">
          <ac:chgData name="Bárta Matej" userId="cb5f0077-fcc8-4d38-8c7c-15ec4c301b64" providerId="ADAL" clId="{CEC5F31C-0992-4665-BFB1-018CB502FA95}" dt="2026-03-20T12:31:14.817" v="17490" actId="20577"/>
          <ac:spMkLst>
            <pc:docMk/>
            <pc:sldMk cId="2704353332" sldId="1603"/>
            <ac:spMk id="7" creationId="{F7788DB2-6533-F4AF-F52F-2FE524625003}"/>
          </ac:spMkLst>
        </pc:spChg>
      </pc:sldChg>
      <pc:sldChg chg="modSp mod">
        <pc:chgData name="Bárta Matej" userId="cb5f0077-fcc8-4d38-8c7c-15ec4c301b64" providerId="ADAL" clId="{CEC5F31C-0992-4665-BFB1-018CB502FA95}" dt="2026-03-20T12:35:22.620" v="17517" actId="20577"/>
        <pc:sldMkLst>
          <pc:docMk/>
          <pc:sldMk cId="210343314" sldId="1609"/>
        </pc:sldMkLst>
        <pc:spChg chg="mod">
          <ac:chgData name="Bárta Matej" userId="cb5f0077-fcc8-4d38-8c7c-15ec4c301b64" providerId="ADAL" clId="{CEC5F31C-0992-4665-BFB1-018CB502FA95}" dt="2026-03-20T12:35:22.620" v="17517" actId="20577"/>
          <ac:spMkLst>
            <pc:docMk/>
            <pc:sldMk cId="210343314" sldId="1609"/>
            <ac:spMk id="5" creationId="{18EA642E-D7CB-04DE-4721-885073972465}"/>
          </ac:spMkLst>
        </pc:spChg>
      </pc:sldChg>
      <pc:sldChg chg="modSp mod">
        <pc:chgData name="Bárta Matej" userId="cb5f0077-fcc8-4d38-8c7c-15ec4c301b64" providerId="ADAL" clId="{CEC5F31C-0992-4665-BFB1-018CB502FA95}" dt="2026-03-20T12:35:34.007" v="17518" actId="20577"/>
        <pc:sldMkLst>
          <pc:docMk/>
          <pc:sldMk cId="1317824630" sldId="1610"/>
        </pc:sldMkLst>
        <pc:spChg chg="mod">
          <ac:chgData name="Bárta Matej" userId="cb5f0077-fcc8-4d38-8c7c-15ec4c301b64" providerId="ADAL" clId="{CEC5F31C-0992-4665-BFB1-018CB502FA95}" dt="2026-03-20T12:35:34.007" v="17518" actId="20577"/>
          <ac:spMkLst>
            <pc:docMk/>
            <pc:sldMk cId="1317824630" sldId="1610"/>
            <ac:spMk id="5" creationId="{0B2CF014-3A0A-1FC5-ECD0-113B51A1B489}"/>
          </ac:spMkLst>
        </pc:spChg>
      </pc:sldChg>
      <pc:sldChg chg="add del">
        <pc:chgData name="Bárta Matej" userId="cb5f0077-fcc8-4d38-8c7c-15ec4c301b64" providerId="ADAL" clId="{CEC5F31C-0992-4665-BFB1-018CB502FA95}" dt="2026-03-20T12:45:32.390" v="17571" actId="47"/>
        <pc:sldMkLst>
          <pc:docMk/>
          <pc:sldMk cId="2305231378" sldId="1615"/>
        </pc:sldMkLst>
      </pc:sldChg>
      <pc:sldChg chg="addSp delSp modSp add mod">
        <pc:chgData name="Bárta Matej" userId="cb5f0077-fcc8-4d38-8c7c-15ec4c301b64" providerId="ADAL" clId="{CEC5F31C-0992-4665-BFB1-018CB502FA95}" dt="2026-03-20T12:49:35.468" v="17895" actId="1076"/>
        <pc:sldMkLst>
          <pc:docMk/>
          <pc:sldMk cId="3345561198" sldId="1616"/>
        </pc:sldMkLst>
        <pc:spChg chg="mod">
          <ac:chgData name="Bárta Matej" userId="cb5f0077-fcc8-4d38-8c7c-15ec4c301b64" providerId="ADAL" clId="{CEC5F31C-0992-4665-BFB1-018CB502FA95}" dt="2026-03-20T12:46:27.948" v="17620" actId="20577"/>
          <ac:spMkLst>
            <pc:docMk/>
            <pc:sldMk cId="3345561198" sldId="1616"/>
            <ac:spMk id="5" creationId="{B406B676-A3F3-7F12-B60C-2AE715BD9006}"/>
          </ac:spMkLst>
        </pc:spChg>
        <pc:spChg chg="add mod">
          <ac:chgData name="Bárta Matej" userId="cb5f0077-fcc8-4d38-8c7c-15ec4c301b64" providerId="ADAL" clId="{CEC5F31C-0992-4665-BFB1-018CB502FA95}" dt="2026-03-20T12:48:43.217" v="17759" actId="20577"/>
          <ac:spMkLst>
            <pc:docMk/>
            <pc:sldMk cId="3345561198" sldId="1616"/>
            <ac:spMk id="11" creationId="{4EBE4E89-99EB-74AA-48FB-0F5B15CBF20B}"/>
          </ac:spMkLst>
        </pc:spChg>
        <pc:spChg chg="add mod">
          <ac:chgData name="Bárta Matej" userId="cb5f0077-fcc8-4d38-8c7c-15ec4c301b64" providerId="ADAL" clId="{CEC5F31C-0992-4665-BFB1-018CB502FA95}" dt="2026-03-20T12:49:35.468" v="17895" actId="1076"/>
          <ac:spMkLst>
            <pc:docMk/>
            <pc:sldMk cId="3345561198" sldId="1616"/>
            <ac:spMk id="12" creationId="{22F6F215-F9D5-D919-CF84-05A9182DCF4B}"/>
          </ac:spMkLst>
        </pc:spChg>
        <pc:picChg chg="del">
          <ac:chgData name="Bárta Matej" userId="cb5f0077-fcc8-4d38-8c7c-15ec4c301b64" providerId="ADAL" clId="{CEC5F31C-0992-4665-BFB1-018CB502FA95}" dt="2026-03-20T12:45:33.996" v="17572" actId="478"/>
          <ac:picMkLst>
            <pc:docMk/>
            <pc:sldMk cId="3345561198" sldId="1616"/>
            <ac:picMk id="3" creationId="{EFC3EB5C-C1BB-60EA-8A65-6D2D0759810D}"/>
          </ac:picMkLst>
        </pc:picChg>
        <pc:picChg chg="add mod">
          <ac:chgData name="Bárta Matej" userId="cb5f0077-fcc8-4d38-8c7c-15ec4c301b64" providerId="ADAL" clId="{CEC5F31C-0992-4665-BFB1-018CB502FA95}" dt="2026-03-20T12:45:57.306" v="17575" actId="1076"/>
          <ac:picMkLst>
            <pc:docMk/>
            <pc:sldMk cId="3345561198" sldId="1616"/>
            <ac:picMk id="4" creationId="{959900D8-3982-DD9F-6CFD-03F4E1C8CC63}"/>
          </ac:picMkLst>
        </pc:picChg>
        <pc:cxnChg chg="add mod">
          <ac:chgData name="Bárta Matej" userId="cb5f0077-fcc8-4d38-8c7c-15ec4c301b64" providerId="ADAL" clId="{CEC5F31C-0992-4665-BFB1-018CB502FA95}" dt="2026-03-20T12:46:47.334" v="17623" actId="1076"/>
          <ac:cxnSpMkLst>
            <pc:docMk/>
            <pc:sldMk cId="3345561198" sldId="1616"/>
            <ac:cxnSpMk id="7" creationId="{DE599D3C-88B5-2C21-EE08-97B8EAEDEFD7}"/>
          </ac:cxnSpMkLst>
        </pc:cxnChg>
        <pc:cxnChg chg="add mod">
          <ac:chgData name="Bárta Matej" userId="cb5f0077-fcc8-4d38-8c7c-15ec4c301b64" providerId="ADAL" clId="{CEC5F31C-0992-4665-BFB1-018CB502FA95}" dt="2026-03-20T12:47:09.116" v="17630" actId="1076"/>
          <ac:cxnSpMkLst>
            <pc:docMk/>
            <pc:sldMk cId="3345561198" sldId="1616"/>
            <ac:cxnSpMk id="8" creationId="{0598C7C4-B406-3A7D-30E5-C813CF92B5FD}"/>
          </ac:cxnSpMkLst>
        </pc:cxnChg>
      </pc:sldChg>
      <pc:sldChg chg="addSp delSp modSp add mod">
        <pc:chgData name="Bárta Matej" userId="cb5f0077-fcc8-4d38-8c7c-15ec4c301b64" providerId="ADAL" clId="{CEC5F31C-0992-4665-BFB1-018CB502FA95}" dt="2026-03-20T12:53:50.136" v="18034" actId="20577"/>
        <pc:sldMkLst>
          <pc:docMk/>
          <pc:sldMk cId="1300234713" sldId="1617"/>
        </pc:sldMkLst>
        <pc:spChg chg="mod ord">
          <ac:chgData name="Bárta Matej" userId="cb5f0077-fcc8-4d38-8c7c-15ec4c301b64" providerId="ADAL" clId="{CEC5F31C-0992-4665-BFB1-018CB502FA95}" dt="2026-03-20T12:53:50.136" v="18034" actId="20577"/>
          <ac:spMkLst>
            <pc:docMk/>
            <pc:sldMk cId="1300234713" sldId="1617"/>
            <ac:spMk id="5" creationId="{55B98666-45E4-11B7-014A-EC4D724921FD}"/>
          </ac:spMkLst>
        </pc:spChg>
        <pc:spChg chg="del">
          <ac:chgData name="Bárta Matej" userId="cb5f0077-fcc8-4d38-8c7c-15ec4c301b64" providerId="ADAL" clId="{CEC5F31C-0992-4665-BFB1-018CB502FA95}" dt="2026-03-20T12:50:59.646" v="17898" actId="478"/>
          <ac:spMkLst>
            <pc:docMk/>
            <pc:sldMk cId="1300234713" sldId="1617"/>
            <ac:spMk id="11" creationId="{AD7BA99B-AB5C-75D5-9D21-D8704832EC91}"/>
          </ac:spMkLst>
        </pc:spChg>
        <pc:spChg chg="del">
          <ac:chgData name="Bárta Matej" userId="cb5f0077-fcc8-4d38-8c7c-15ec4c301b64" providerId="ADAL" clId="{CEC5F31C-0992-4665-BFB1-018CB502FA95}" dt="2026-03-20T12:50:59.646" v="17898" actId="478"/>
          <ac:spMkLst>
            <pc:docMk/>
            <pc:sldMk cId="1300234713" sldId="1617"/>
            <ac:spMk id="12" creationId="{80FA0228-6CDC-C362-0E94-689423CBE4C9}"/>
          </ac:spMkLst>
        </pc:spChg>
        <pc:picChg chg="add del mod">
          <ac:chgData name="Bárta Matej" userId="cb5f0077-fcc8-4d38-8c7c-15ec4c301b64" providerId="ADAL" clId="{CEC5F31C-0992-4665-BFB1-018CB502FA95}" dt="2026-03-20T12:51:41.231" v="17902" actId="478"/>
          <ac:picMkLst>
            <pc:docMk/>
            <pc:sldMk cId="1300234713" sldId="1617"/>
            <ac:picMk id="3" creationId="{920577A4-82EF-30D1-DA11-D262679C127F}"/>
          </ac:picMkLst>
        </pc:picChg>
        <pc:picChg chg="del">
          <ac:chgData name="Bárta Matej" userId="cb5f0077-fcc8-4d38-8c7c-15ec4c301b64" providerId="ADAL" clId="{CEC5F31C-0992-4665-BFB1-018CB502FA95}" dt="2026-03-20T12:50:55.708" v="17897" actId="478"/>
          <ac:picMkLst>
            <pc:docMk/>
            <pc:sldMk cId="1300234713" sldId="1617"/>
            <ac:picMk id="4" creationId="{06FDBE4A-CA66-ACB9-0113-4D11B01EA00E}"/>
          </ac:picMkLst>
        </pc:picChg>
        <pc:picChg chg="add mod">
          <ac:chgData name="Bárta Matej" userId="cb5f0077-fcc8-4d38-8c7c-15ec4c301b64" providerId="ADAL" clId="{CEC5F31C-0992-4665-BFB1-018CB502FA95}" dt="2026-03-20T12:52:31.090" v="17905" actId="26606"/>
          <ac:picMkLst>
            <pc:docMk/>
            <pc:sldMk cId="1300234713" sldId="1617"/>
            <ac:picMk id="9" creationId="{34FC78E0-D944-FABA-0348-EC7A63ACC9A9}"/>
          </ac:picMkLst>
        </pc:picChg>
        <pc:cxnChg chg="del">
          <ac:chgData name="Bárta Matej" userId="cb5f0077-fcc8-4d38-8c7c-15ec4c301b64" providerId="ADAL" clId="{CEC5F31C-0992-4665-BFB1-018CB502FA95}" dt="2026-03-20T12:50:59.646" v="17898" actId="478"/>
          <ac:cxnSpMkLst>
            <pc:docMk/>
            <pc:sldMk cId="1300234713" sldId="1617"/>
            <ac:cxnSpMk id="7" creationId="{ED1A7CF1-4807-D8A4-CF6D-1E5E22D0B7E7}"/>
          </ac:cxnSpMkLst>
        </pc:cxnChg>
        <pc:cxnChg chg="del">
          <ac:chgData name="Bárta Matej" userId="cb5f0077-fcc8-4d38-8c7c-15ec4c301b64" providerId="ADAL" clId="{CEC5F31C-0992-4665-BFB1-018CB502FA95}" dt="2026-03-20T12:50:59.646" v="17898" actId="478"/>
          <ac:cxnSpMkLst>
            <pc:docMk/>
            <pc:sldMk cId="1300234713" sldId="1617"/>
            <ac:cxnSpMk id="8" creationId="{6690F977-A0EB-DA06-2F63-B001220C1E99}"/>
          </ac:cxnSpMkLst>
        </pc:cxnChg>
        <pc:cxnChg chg="add mod">
          <ac:chgData name="Bárta Matej" userId="cb5f0077-fcc8-4d38-8c7c-15ec4c301b64" providerId="ADAL" clId="{CEC5F31C-0992-4665-BFB1-018CB502FA95}" dt="2026-03-20T12:53:22.713" v="18014" actId="1582"/>
          <ac:cxnSpMkLst>
            <pc:docMk/>
            <pc:sldMk cId="1300234713" sldId="1617"/>
            <ac:cxnSpMk id="13" creationId="{17C275C1-0E62-0991-85FA-09D62D62BBCE}"/>
          </ac:cxnSpMkLst>
        </pc:cxnChg>
      </pc:sldChg>
      <pc:sldChg chg="addSp delSp modSp add mod">
        <pc:chgData name="Bárta Matej" userId="cb5f0077-fcc8-4d38-8c7c-15ec4c301b64" providerId="ADAL" clId="{CEC5F31C-0992-4665-BFB1-018CB502FA95}" dt="2026-03-20T12:55:34.853" v="18116" actId="1076"/>
        <pc:sldMkLst>
          <pc:docMk/>
          <pc:sldMk cId="660485084" sldId="1618"/>
        </pc:sldMkLst>
        <pc:spChg chg="mod">
          <ac:chgData name="Bárta Matej" userId="cb5f0077-fcc8-4d38-8c7c-15ec4c301b64" providerId="ADAL" clId="{CEC5F31C-0992-4665-BFB1-018CB502FA95}" dt="2026-03-20T12:55:01.746" v="18109" actId="20577"/>
          <ac:spMkLst>
            <pc:docMk/>
            <pc:sldMk cId="660485084" sldId="1618"/>
            <ac:spMk id="5" creationId="{B950F6B6-5167-D3D1-5591-7FF28FACCC50}"/>
          </ac:spMkLst>
        </pc:spChg>
        <pc:picChg chg="add mod">
          <ac:chgData name="Bárta Matej" userId="cb5f0077-fcc8-4d38-8c7c-15ec4c301b64" providerId="ADAL" clId="{CEC5F31C-0992-4665-BFB1-018CB502FA95}" dt="2026-03-20T12:54:37.787" v="18044" actId="1076"/>
          <ac:picMkLst>
            <pc:docMk/>
            <pc:sldMk cId="660485084" sldId="1618"/>
            <ac:picMk id="3" creationId="{903975ED-0A9B-3C33-6A14-917DE09BBC0E}"/>
          </ac:picMkLst>
        </pc:picChg>
        <pc:picChg chg="del">
          <ac:chgData name="Bárta Matej" userId="cb5f0077-fcc8-4d38-8c7c-15ec4c301b64" providerId="ADAL" clId="{CEC5F31C-0992-4665-BFB1-018CB502FA95}" dt="2026-03-20T12:54:09.296" v="18036" actId="478"/>
          <ac:picMkLst>
            <pc:docMk/>
            <pc:sldMk cId="660485084" sldId="1618"/>
            <ac:picMk id="9" creationId="{43DB28F9-B9B9-381C-2F23-4560A72F6926}"/>
          </ac:picMkLst>
        </pc:picChg>
        <pc:cxnChg chg="add mod">
          <ac:chgData name="Bárta Matej" userId="cb5f0077-fcc8-4d38-8c7c-15ec4c301b64" providerId="ADAL" clId="{CEC5F31C-0992-4665-BFB1-018CB502FA95}" dt="2026-03-20T12:55:32.107" v="18115" actId="14100"/>
          <ac:cxnSpMkLst>
            <pc:docMk/>
            <pc:sldMk cId="660485084" sldId="1618"/>
            <ac:cxnSpMk id="6" creationId="{FDF9911F-701D-F749-AF86-FFC44B676C8E}"/>
          </ac:cxnSpMkLst>
        </pc:cxnChg>
        <pc:cxnChg chg="add mod">
          <ac:chgData name="Bárta Matej" userId="cb5f0077-fcc8-4d38-8c7c-15ec4c301b64" providerId="ADAL" clId="{CEC5F31C-0992-4665-BFB1-018CB502FA95}" dt="2026-03-20T12:55:34.853" v="18116" actId="1076"/>
          <ac:cxnSpMkLst>
            <pc:docMk/>
            <pc:sldMk cId="660485084" sldId="1618"/>
            <ac:cxnSpMk id="7" creationId="{5E8DF5F7-2CA6-B2F0-7500-E3A654710855}"/>
          </ac:cxnSpMkLst>
        </pc:cxnChg>
        <pc:cxnChg chg="del">
          <ac:chgData name="Bárta Matej" userId="cb5f0077-fcc8-4d38-8c7c-15ec4c301b64" providerId="ADAL" clId="{CEC5F31C-0992-4665-BFB1-018CB502FA95}" dt="2026-03-20T12:54:35.086" v="18043" actId="478"/>
          <ac:cxnSpMkLst>
            <pc:docMk/>
            <pc:sldMk cId="660485084" sldId="1618"/>
            <ac:cxnSpMk id="13" creationId="{C62A214A-4A97-F0E2-0041-3618F88EEAC8}"/>
          </ac:cxnSpMkLst>
        </pc:cxnChg>
      </pc:sldChg>
      <pc:sldChg chg="modSp add mod">
        <pc:chgData name="Bárta Matej" userId="cb5f0077-fcc8-4d38-8c7c-15ec4c301b64" providerId="ADAL" clId="{CEC5F31C-0992-4665-BFB1-018CB502FA95}" dt="2026-03-20T14:13:47.727" v="19605" actId="20577"/>
        <pc:sldMkLst>
          <pc:docMk/>
          <pc:sldMk cId="624840746" sldId="1619"/>
        </pc:sldMkLst>
        <pc:spChg chg="mod">
          <ac:chgData name="Bárta Matej" userId="cb5f0077-fcc8-4d38-8c7c-15ec4c301b64" providerId="ADAL" clId="{CEC5F31C-0992-4665-BFB1-018CB502FA95}" dt="2026-03-20T14:13:47.727" v="19605" actId="20577"/>
          <ac:spMkLst>
            <pc:docMk/>
            <pc:sldMk cId="624840746" sldId="1619"/>
            <ac:spMk id="3" creationId="{3A2D73FA-E555-D3B6-0903-E35E26F99107}"/>
          </ac:spMkLst>
        </pc:spChg>
      </pc:sldChg>
      <pc:sldChg chg="addSp delSp modSp add mod ord">
        <pc:chgData name="Bárta Matej" userId="cb5f0077-fcc8-4d38-8c7c-15ec4c301b64" providerId="ADAL" clId="{CEC5F31C-0992-4665-BFB1-018CB502FA95}" dt="2026-03-20T13:16:34.476" v="18718" actId="403"/>
        <pc:sldMkLst>
          <pc:docMk/>
          <pc:sldMk cId="3428071992" sldId="1620"/>
        </pc:sldMkLst>
        <pc:spChg chg="mod ord">
          <ac:chgData name="Bárta Matej" userId="cb5f0077-fcc8-4d38-8c7c-15ec4c301b64" providerId="ADAL" clId="{CEC5F31C-0992-4665-BFB1-018CB502FA95}" dt="2026-03-20T13:16:34.476" v="18718" actId="403"/>
          <ac:spMkLst>
            <pc:docMk/>
            <pc:sldMk cId="3428071992" sldId="1620"/>
            <ac:spMk id="5" creationId="{87F8FCCB-6D22-55BA-60DD-487FDBA54917}"/>
          </ac:spMkLst>
        </pc:spChg>
        <pc:spChg chg="del">
          <ac:chgData name="Bárta Matej" userId="cb5f0077-fcc8-4d38-8c7c-15ec4c301b64" providerId="ADAL" clId="{CEC5F31C-0992-4665-BFB1-018CB502FA95}" dt="2026-03-20T13:15:50.280" v="18695" actId="478"/>
          <ac:spMkLst>
            <pc:docMk/>
            <pc:sldMk cId="3428071992" sldId="1620"/>
            <ac:spMk id="7" creationId="{341DA9A5-7846-3F1D-C03E-C29B9207C6EF}"/>
          </ac:spMkLst>
        </pc:spChg>
        <pc:spChg chg="del">
          <ac:chgData name="Bárta Matej" userId="cb5f0077-fcc8-4d38-8c7c-15ec4c301b64" providerId="ADAL" clId="{CEC5F31C-0992-4665-BFB1-018CB502FA95}" dt="2026-03-20T13:15:50.280" v="18695" actId="478"/>
          <ac:spMkLst>
            <pc:docMk/>
            <pc:sldMk cId="3428071992" sldId="1620"/>
            <ac:spMk id="8" creationId="{2408EE13-4BF0-AE7F-BF7B-F2E4E801BC09}"/>
          </ac:spMkLst>
        </pc:spChg>
        <pc:spChg chg="add mod">
          <ac:chgData name="Bárta Matej" userId="cb5f0077-fcc8-4d38-8c7c-15ec4c301b64" providerId="ADAL" clId="{CEC5F31C-0992-4665-BFB1-018CB502FA95}" dt="2026-03-20T13:16:18.126" v="18702" actId="1582"/>
          <ac:spMkLst>
            <pc:docMk/>
            <pc:sldMk cId="3428071992" sldId="1620"/>
            <ac:spMk id="12" creationId="{86A2A01D-65DA-C153-AE10-B166C98EF8BE}"/>
          </ac:spMkLst>
        </pc:spChg>
        <pc:picChg chg="del">
          <ac:chgData name="Bárta Matej" userId="cb5f0077-fcc8-4d38-8c7c-15ec4c301b64" providerId="ADAL" clId="{CEC5F31C-0992-4665-BFB1-018CB502FA95}" dt="2026-03-20T13:15:45.114" v="18692" actId="478"/>
          <ac:picMkLst>
            <pc:docMk/>
            <pc:sldMk cId="3428071992" sldId="1620"/>
            <ac:picMk id="2" creationId="{67428EAD-A541-D212-B25D-6F3ABDE27063}"/>
          </ac:picMkLst>
        </pc:picChg>
        <pc:picChg chg="add del mod">
          <ac:chgData name="Bárta Matej" userId="cb5f0077-fcc8-4d38-8c7c-15ec4c301b64" providerId="ADAL" clId="{CEC5F31C-0992-4665-BFB1-018CB502FA95}" dt="2026-03-20T13:15:50.280" v="18695" actId="478"/>
          <ac:picMkLst>
            <pc:docMk/>
            <pc:sldMk cId="3428071992" sldId="1620"/>
            <ac:picMk id="4" creationId="{4CDC415A-A21B-4972-7F03-1A5A56C93031}"/>
          </ac:picMkLst>
        </pc:picChg>
        <pc:picChg chg="add mod">
          <ac:chgData name="Bárta Matej" userId="cb5f0077-fcc8-4d38-8c7c-15ec4c301b64" providerId="ADAL" clId="{CEC5F31C-0992-4665-BFB1-018CB502FA95}" dt="2026-03-20T13:15:55.898" v="18698" actId="26606"/>
          <ac:picMkLst>
            <pc:docMk/>
            <pc:sldMk cId="3428071992" sldId="1620"/>
            <ac:picMk id="11" creationId="{2445FF1D-ADF3-FBE1-DEBC-9D51D873CD38}"/>
          </ac:picMkLst>
        </pc:picChg>
        <pc:cxnChg chg="del">
          <ac:chgData name="Bárta Matej" userId="cb5f0077-fcc8-4d38-8c7c-15ec4c301b64" providerId="ADAL" clId="{CEC5F31C-0992-4665-BFB1-018CB502FA95}" dt="2026-03-20T13:15:50.280" v="18695" actId="478"/>
          <ac:cxnSpMkLst>
            <pc:docMk/>
            <pc:sldMk cId="3428071992" sldId="1620"/>
            <ac:cxnSpMk id="9" creationId="{C588CFCA-FC93-2313-CADF-4A28AE80D706}"/>
          </ac:cxnSpMkLst>
        </pc:cxnChg>
        <pc:cxnChg chg="del">
          <ac:chgData name="Bárta Matej" userId="cb5f0077-fcc8-4d38-8c7c-15ec4c301b64" providerId="ADAL" clId="{CEC5F31C-0992-4665-BFB1-018CB502FA95}" dt="2026-03-20T13:15:50.280" v="18695" actId="478"/>
          <ac:cxnSpMkLst>
            <pc:docMk/>
            <pc:sldMk cId="3428071992" sldId="1620"/>
            <ac:cxnSpMk id="10" creationId="{4999D7AC-8152-C4C2-644E-F879D1BB3D99}"/>
          </ac:cxnSpMkLst>
        </pc:cxnChg>
      </pc:sldChg>
      <pc:sldChg chg="addSp delSp modSp add mod">
        <pc:chgData name="Bárta Matej" userId="cb5f0077-fcc8-4d38-8c7c-15ec4c301b64" providerId="ADAL" clId="{CEC5F31C-0992-4665-BFB1-018CB502FA95}" dt="2026-03-20T13:25:53.510" v="19018" actId="1076"/>
        <pc:sldMkLst>
          <pc:docMk/>
          <pc:sldMk cId="3469071676" sldId="1621"/>
        </pc:sldMkLst>
        <pc:spChg chg="mod ord">
          <ac:chgData name="Bárta Matej" userId="cb5f0077-fcc8-4d38-8c7c-15ec4c301b64" providerId="ADAL" clId="{CEC5F31C-0992-4665-BFB1-018CB502FA95}" dt="2026-03-20T13:21:50.875" v="18821" actId="27636"/>
          <ac:spMkLst>
            <pc:docMk/>
            <pc:sldMk cId="3469071676" sldId="1621"/>
            <ac:spMk id="5" creationId="{6ADEB078-6020-8C43-3645-8599B275C96F}"/>
          </ac:spMkLst>
        </pc:spChg>
        <pc:spChg chg="add mod">
          <ac:chgData name="Bárta Matej" userId="cb5f0077-fcc8-4d38-8c7c-15ec4c301b64" providerId="ADAL" clId="{CEC5F31C-0992-4665-BFB1-018CB502FA95}" dt="2026-03-20T13:25:53.510" v="19018" actId="1076"/>
          <ac:spMkLst>
            <pc:docMk/>
            <pc:sldMk cId="3469071676" sldId="1621"/>
            <ac:spMk id="9" creationId="{329A3C3F-9508-F1BB-66E5-2BF49EDAABAD}"/>
          </ac:spMkLst>
        </pc:spChg>
        <pc:spChg chg="del">
          <ac:chgData name="Bárta Matej" userId="cb5f0077-fcc8-4d38-8c7c-15ec4c301b64" providerId="ADAL" clId="{CEC5F31C-0992-4665-BFB1-018CB502FA95}" dt="2026-03-20T13:20:57.777" v="18721" actId="478"/>
          <ac:spMkLst>
            <pc:docMk/>
            <pc:sldMk cId="3469071676" sldId="1621"/>
            <ac:spMk id="12" creationId="{3415DDCF-10E1-72EE-A87B-A307375A83B3}"/>
          </ac:spMkLst>
        </pc:spChg>
        <pc:picChg chg="add mod">
          <ac:chgData name="Bárta Matej" userId="cb5f0077-fcc8-4d38-8c7c-15ec4c301b64" providerId="ADAL" clId="{CEC5F31C-0992-4665-BFB1-018CB502FA95}" dt="2026-03-20T13:25:40.671" v="19014" actId="1076"/>
          <ac:picMkLst>
            <pc:docMk/>
            <pc:sldMk cId="3469071676" sldId="1621"/>
            <ac:picMk id="3" creationId="{705CB7AE-4829-87B8-41A7-60EEC602E625}"/>
          </ac:picMkLst>
        </pc:picChg>
        <pc:picChg chg="del">
          <ac:chgData name="Bárta Matej" userId="cb5f0077-fcc8-4d38-8c7c-15ec4c301b64" providerId="ADAL" clId="{CEC5F31C-0992-4665-BFB1-018CB502FA95}" dt="2026-03-20T13:20:55.882" v="18720" actId="478"/>
          <ac:picMkLst>
            <pc:docMk/>
            <pc:sldMk cId="3469071676" sldId="1621"/>
            <ac:picMk id="11" creationId="{F110332A-B96C-4811-352A-85C2597F13FF}"/>
          </ac:picMkLst>
        </pc:picChg>
        <pc:cxnChg chg="add mod">
          <ac:chgData name="Bárta Matej" userId="cb5f0077-fcc8-4d38-8c7c-15ec4c301b64" providerId="ADAL" clId="{CEC5F31C-0992-4665-BFB1-018CB502FA95}" dt="2026-03-20T13:25:43.687" v="19015" actId="1076"/>
          <ac:cxnSpMkLst>
            <pc:docMk/>
            <pc:sldMk cId="3469071676" sldId="1621"/>
            <ac:cxnSpMk id="6" creationId="{CA7FD221-0655-12DE-73AB-D3E507AF3073}"/>
          </ac:cxnSpMkLst>
        </pc:cxnChg>
        <pc:cxnChg chg="add mod">
          <ac:chgData name="Bárta Matej" userId="cb5f0077-fcc8-4d38-8c7c-15ec4c301b64" providerId="ADAL" clId="{CEC5F31C-0992-4665-BFB1-018CB502FA95}" dt="2026-03-20T13:25:47.182" v="19016" actId="1076"/>
          <ac:cxnSpMkLst>
            <pc:docMk/>
            <pc:sldMk cId="3469071676" sldId="1621"/>
            <ac:cxnSpMk id="7" creationId="{6FA6A0EB-2D52-5AAC-0E5A-0AA78FFEBD3E}"/>
          </ac:cxnSpMkLst>
        </pc:cxnChg>
        <pc:cxnChg chg="add mod">
          <ac:chgData name="Bárta Matej" userId="cb5f0077-fcc8-4d38-8c7c-15ec4c301b64" providerId="ADAL" clId="{CEC5F31C-0992-4665-BFB1-018CB502FA95}" dt="2026-03-20T13:25:49.918" v="19017" actId="1076"/>
          <ac:cxnSpMkLst>
            <pc:docMk/>
            <pc:sldMk cId="3469071676" sldId="1621"/>
            <ac:cxnSpMk id="8" creationId="{BB670967-123A-FB87-1C6A-F722F131E6B3}"/>
          </ac:cxnSpMkLst>
        </pc:cxnChg>
      </pc:sldChg>
      <pc:sldChg chg="addSp delSp modSp add mod ord">
        <pc:chgData name="Bárta Matej" userId="cb5f0077-fcc8-4d38-8c7c-15ec4c301b64" providerId="ADAL" clId="{CEC5F31C-0992-4665-BFB1-018CB502FA95}" dt="2026-03-20T13:30:33.338" v="19111" actId="1076"/>
        <pc:sldMkLst>
          <pc:docMk/>
          <pc:sldMk cId="4196257865" sldId="1622"/>
        </pc:sldMkLst>
        <pc:spChg chg="mod ord">
          <ac:chgData name="Bárta Matej" userId="cb5f0077-fcc8-4d38-8c7c-15ec4c301b64" providerId="ADAL" clId="{CEC5F31C-0992-4665-BFB1-018CB502FA95}" dt="2026-03-20T13:27:38.558" v="19104" actId="403"/>
          <ac:spMkLst>
            <pc:docMk/>
            <pc:sldMk cId="4196257865" sldId="1622"/>
            <ac:spMk id="5" creationId="{704CB5B9-EE66-D765-5DB1-19FF10911B4B}"/>
          </ac:spMkLst>
        </pc:spChg>
        <pc:spChg chg="del">
          <ac:chgData name="Bárta Matej" userId="cb5f0077-fcc8-4d38-8c7c-15ec4c301b64" providerId="ADAL" clId="{CEC5F31C-0992-4665-BFB1-018CB502FA95}" dt="2026-03-20T13:26:59.497" v="19023" actId="478"/>
          <ac:spMkLst>
            <pc:docMk/>
            <pc:sldMk cId="4196257865" sldId="1622"/>
            <ac:spMk id="12" creationId="{D7B4F054-B743-6B9D-A8FD-4073153D37C0}"/>
          </ac:spMkLst>
        </pc:spChg>
        <pc:picChg chg="add mod">
          <ac:chgData name="Bárta Matej" userId="cb5f0077-fcc8-4d38-8c7c-15ec4c301b64" providerId="ADAL" clId="{CEC5F31C-0992-4665-BFB1-018CB502FA95}" dt="2026-03-20T13:30:30.300" v="19110" actId="1076"/>
          <ac:picMkLst>
            <pc:docMk/>
            <pc:sldMk cId="4196257865" sldId="1622"/>
            <ac:picMk id="3" creationId="{196FADC9-CC00-EC53-686F-E17207358785}"/>
          </ac:picMkLst>
        </pc:picChg>
        <pc:picChg chg="del">
          <ac:chgData name="Bárta Matej" userId="cb5f0077-fcc8-4d38-8c7c-15ec4c301b64" providerId="ADAL" clId="{CEC5F31C-0992-4665-BFB1-018CB502FA95}" dt="2026-03-20T13:26:57.878" v="19022" actId="478"/>
          <ac:picMkLst>
            <pc:docMk/>
            <pc:sldMk cId="4196257865" sldId="1622"/>
            <ac:picMk id="11" creationId="{AB1406F9-569C-3D94-89D2-F571ACDAAD82}"/>
          </ac:picMkLst>
        </pc:picChg>
        <pc:cxnChg chg="add mod">
          <ac:chgData name="Bárta Matej" userId="cb5f0077-fcc8-4d38-8c7c-15ec4c301b64" providerId="ADAL" clId="{CEC5F31C-0992-4665-BFB1-018CB502FA95}" dt="2026-03-20T13:30:33.338" v="19111" actId="1076"/>
          <ac:cxnSpMkLst>
            <pc:docMk/>
            <pc:sldMk cId="4196257865" sldId="1622"/>
            <ac:cxnSpMk id="6" creationId="{0FACCAA4-077F-B26D-36F7-974497A61AFE}"/>
          </ac:cxnSpMkLst>
        </pc:cxnChg>
      </pc:sldChg>
      <pc:sldChg chg="addSp delSp modSp add mod">
        <pc:chgData name="Bárta Matej" userId="cb5f0077-fcc8-4d38-8c7c-15ec4c301b64" providerId="ADAL" clId="{CEC5F31C-0992-4665-BFB1-018CB502FA95}" dt="2026-03-20T13:32:45.447" v="19199" actId="1582"/>
        <pc:sldMkLst>
          <pc:docMk/>
          <pc:sldMk cId="2513642644" sldId="1623"/>
        </pc:sldMkLst>
        <pc:spChg chg="mod ord">
          <ac:chgData name="Bárta Matej" userId="cb5f0077-fcc8-4d38-8c7c-15ec4c301b64" providerId="ADAL" clId="{CEC5F31C-0992-4665-BFB1-018CB502FA95}" dt="2026-03-20T13:32:30.928" v="19196" actId="403"/>
          <ac:spMkLst>
            <pc:docMk/>
            <pc:sldMk cId="2513642644" sldId="1623"/>
            <ac:spMk id="5" creationId="{4FE5E509-5F43-E771-AF07-60EE2B55C1C1}"/>
          </ac:spMkLst>
        </pc:spChg>
        <pc:picChg chg="del">
          <ac:chgData name="Bárta Matej" userId="cb5f0077-fcc8-4d38-8c7c-15ec4c301b64" providerId="ADAL" clId="{CEC5F31C-0992-4665-BFB1-018CB502FA95}" dt="2026-03-20T13:31:57.698" v="19113" actId="478"/>
          <ac:picMkLst>
            <pc:docMk/>
            <pc:sldMk cId="2513642644" sldId="1623"/>
            <ac:picMk id="3" creationId="{5D259F51-C292-2E4E-CD3A-90F3C7E499B6}"/>
          </ac:picMkLst>
        </pc:picChg>
        <pc:picChg chg="add mod">
          <ac:chgData name="Bárta Matej" userId="cb5f0077-fcc8-4d38-8c7c-15ec4c301b64" providerId="ADAL" clId="{CEC5F31C-0992-4665-BFB1-018CB502FA95}" dt="2026-03-20T13:32:12.142" v="19119" actId="1076"/>
          <ac:picMkLst>
            <pc:docMk/>
            <pc:sldMk cId="2513642644" sldId="1623"/>
            <ac:picMk id="4" creationId="{7C1250A9-D89B-8924-B771-0D81BA0F9F1A}"/>
          </ac:picMkLst>
        </pc:picChg>
        <pc:cxnChg chg="del">
          <ac:chgData name="Bárta Matej" userId="cb5f0077-fcc8-4d38-8c7c-15ec4c301b64" providerId="ADAL" clId="{CEC5F31C-0992-4665-BFB1-018CB502FA95}" dt="2026-03-20T13:31:59.239" v="19114" actId="478"/>
          <ac:cxnSpMkLst>
            <pc:docMk/>
            <pc:sldMk cId="2513642644" sldId="1623"/>
            <ac:cxnSpMk id="6" creationId="{A63B6FDF-684C-2229-2BFD-4EDEC48E4C24}"/>
          </ac:cxnSpMkLst>
        </pc:cxnChg>
        <pc:cxnChg chg="add mod">
          <ac:chgData name="Bárta Matej" userId="cb5f0077-fcc8-4d38-8c7c-15ec4c301b64" providerId="ADAL" clId="{CEC5F31C-0992-4665-BFB1-018CB502FA95}" dt="2026-03-20T13:32:45.447" v="19199" actId="1582"/>
          <ac:cxnSpMkLst>
            <pc:docMk/>
            <pc:sldMk cId="2513642644" sldId="1623"/>
            <ac:cxnSpMk id="8" creationId="{1D8F0F3E-3576-5C9C-6AD2-B0ED6CD009DA}"/>
          </ac:cxnSpMkLst>
        </pc:cxnChg>
      </pc:sldChg>
      <pc:sldChg chg="addSp delSp modSp add mod">
        <pc:chgData name="Bárta Matej" userId="cb5f0077-fcc8-4d38-8c7c-15ec4c301b64" providerId="ADAL" clId="{CEC5F31C-0992-4665-BFB1-018CB502FA95}" dt="2026-03-20T13:34:17.088" v="19216" actId="255"/>
        <pc:sldMkLst>
          <pc:docMk/>
          <pc:sldMk cId="1415023520" sldId="1624"/>
        </pc:sldMkLst>
        <pc:spChg chg="mod ord">
          <ac:chgData name="Bárta Matej" userId="cb5f0077-fcc8-4d38-8c7c-15ec4c301b64" providerId="ADAL" clId="{CEC5F31C-0992-4665-BFB1-018CB502FA95}" dt="2026-03-20T13:34:17.088" v="19216" actId="255"/>
          <ac:spMkLst>
            <pc:docMk/>
            <pc:sldMk cId="1415023520" sldId="1624"/>
            <ac:spMk id="5" creationId="{4D168132-B4CB-1B7D-C3C7-84C8F8B7999E}"/>
          </ac:spMkLst>
        </pc:spChg>
        <pc:picChg chg="add mod">
          <ac:chgData name="Bárta Matej" userId="cb5f0077-fcc8-4d38-8c7c-15ec4c301b64" providerId="ADAL" clId="{CEC5F31C-0992-4665-BFB1-018CB502FA95}" dt="2026-03-20T13:33:25.577" v="19208" actId="1076"/>
          <ac:picMkLst>
            <pc:docMk/>
            <pc:sldMk cId="1415023520" sldId="1624"/>
            <ac:picMk id="3" creationId="{8887F547-7723-B220-B499-F1B8BBFE462C}"/>
          </ac:picMkLst>
        </pc:picChg>
        <pc:picChg chg="del">
          <ac:chgData name="Bárta Matej" userId="cb5f0077-fcc8-4d38-8c7c-15ec4c301b64" providerId="ADAL" clId="{CEC5F31C-0992-4665-BFB1-018CB502FA95}" dt="2026-03-20T13:33:02.897" v="19201" actId="478"/>
          <ac:picMkLst>
            <pc:docMk/>
            <pc:sldMk cId="1415023520" sldId="1624"/>
            <ac:picMk id="4" creationId="{BDF26170-401D-340C-73A5-C575DCBAE7DD}"/>
          </ac:picMkLst>
        </pc:picChg>
        <pc:cxnChg chg="add mod">
          <ac:chgData name="Bárta Matej" userId="cb5f0077-fcc8-4d38-8c7c-15ec4c301b64" providerId="ADAL" clId="{CEC5F31C-0992-4665-BFB1-018CB502FA95}" dt="2026-03-20T13:33:40.527" v="19210" actId="1582"/>
          <ac:cxnSpMkLst>
            <pc:docMk/>
            <pc:sldMk cId="1415023520" sldId="1624"/>
            <ac:cxnSpMk id="7" creationId="{6697AA3E-44A5-EE5E-231F-3A1095BFEADC}"/>
          </ac:cxnSpMkLst>
        </pc:cxnChg>
        <pc:cxnChg chg="del">
          <ac:chgData name="Bárta Matej" userId="cb5f0077-fcc8-4d38-8c7c-15ec4c301b64" providerId="ADAL" clId="{CEC5F31C-0992-4665-BFB1-018CB502FA95}" dt="2026-03-20T13:33:04.479" v="19202" actId="478"/>
          <ac:cxnSpMkLst>
            <pc:docMk/>
            <pc:sldMk cId="1415023520" sldId="1624"/>
            <ac:cxnSpMk id="8" creationId="{E914F732-243E-CE8F-F740-B78118A46869}"/>
          </ac:cxnSpMkLst>
        </pc:cxnChg>
        <pc:cxnChg chg="add mod">
          <ac:chgData name="Bárta Matej" userId="cb5f0077-fcc8-4d38-8c7c-15ec4c301b64" providerId="ADAL" clId="{CEC5F31C-0992-4665-BFB1-018CB502FA95}" dt="2026-03-20T13:33:51.568" v="19212" actId="1076"/>
          <ac:cxnSpMkLst>
            <pc:docMk/>
            <pc:sldMk cId="1415023520" sldId="1624"/>
            <ac:cxnSpMk id="9" creationId="{032F1535-8C31-EE31-1E1D-7634ED9FF2D7}"/>
          </ac:cxnSpMkLst>
        </pc:cxnChg>
      </pc:sldChg>
      <pc:sldChg chg="addSp delSp modSp add mod">
        <pc:chgData name="Bárta Matej" userId="cb5f0077-fcc8-4d38-8c7c-15ec4c301b64" providerId="ADAL" clId="{CEC5F31C-0992-4665-BFB1-018CB502FA95}" dt="2026-03-20T14:11:28.987" v="19599" actId="1076"/>
        <pc:sldMkLst>
          <pc:docMk/>
          <pc:sldMk cId="554438557" sldId="1625"/>
        </pc:sldMkLst>
        <pc:spChg chg="mod">
          <ac:chgData name="Bárta Matej" userId="cb5f0077-fcc8-4d38-8c7c-15ec4c301b64" providerId="ADAL" clId="{CEC5F31C-0992-4665-BFB1-018CB502FA95}" dt="2026-03-20T13:35:15.957" v="19249" actId="20577"/>
          <ac:spMkLst>
            <pc:docMk/>
            <pc:sldMk cId="554438557" sldId="1625"/>
            <ac:spMk id="5" creationId="{78200BAD-4C27-2CAE-7027-7B61AD310DD0}"/>
          </ac:spMkLst>
        </pc:spChg>
        <pc:spChg chg="del">
          <ac:chgData name="Bárta Matej" userId="cb5f0077-fcc8-4d38-8c7c-15ec4c301b64" providerId="ADAL" clId="{CEC5F31C-0992-4665-BFB1-018CB502FA95}" dt="2026-03-20T13:35:06.959" v="19219" actId="478"/>
          <ac:spMkLst>
            <pc:docMk/>
            <pc:sldMk cId="554438557" sldId="1625"/>
            <ac:spMk id="7" creationId="{BF84592A-68AD-3BE8-DBB3-6E120A2BCC4C}"/>
          </ac:spMkLst>
        </pc:spChg>
        <pc:spChg chg="del">
          <ac:chgData name="Bárta Matej" userId="cb5f0077-fcc8-4d38-8c7c-15ec4c301b64" providerId="ADAL" clId="{CEC5F31C-0992-4665-BFB1-018CB502FA95}" dt="2026-03-20T13:35:06.959" v="19219" actId="478"/>
          <ac:spMkLst>
            <pc:docMk/>
            <pc:sldMk cId="554438557" sldId="1625"/>
            <ac:spMk id="8" creationId="{9BD1EC67-8C60-4F12-E5C7-D0602329E490}"/>
          </ac:spMkLst>
        </pc:spChg>
        <pc:spChg chg="add mod">
          <ac:chgData name="Bárta Matej" userId="cb5f0077-fcc8-4d38-8c7c-15ec4c301b64" providerId="ADAL" clId="{CEC5F31C-0992-4665-BFB1-018CB502FA95}" dt="2026-03-20T14:05:22.475" v="19360" actId="1076"/>
          <ac:spMkLst>
            <pc:docMk/>
            <pc:sldMk cId="554438557" sldId="1625"/>
            <ac:spMk id="12" creationId="{BAF8A855-09A8-94A7-31C3-A6B163C30F0A}"/>
          </ac:spMkLst>
        </pc:spChg>
        <pc:spChg chg="add del mod">
          <ac:chgData name="Bárta Matej" userId="cb5f0077-fcc8-4d38-8c7c-15ec4c301b64" providerId="ADAL" clId="{CEC5F31C-0992-4665-BFB1-018CB502FA95}" dt="2026-03-20T14:04:45.981" v="19325" actId="478"/>
          <ac:spMkLst>
            <pc:docMk/>
            <pc:sldMk cId="554438557" sldId="1625"/>
            <ac:spMk id="17" creationId="{8286671A-D18F-5F70-FD12-5CFDECCFB6CB}"/>
          </ac:spMkLst>
        </pc:spChg>
        <pc:spChg chg="add mod">
          <ac:chgData name="Bárta Matej" userId="cb5f0077-fcc8-4d38-8c7c-15ec4c301b64" providerId="ADAL" clId="{CEC5F31C-0992-4665-BFB1-018CB502FA95}" dt="2026-03-20T14:04:40.546" v="19324" actId="571"/>
          <ac:spMkLst>
            <pc:docMk/>
            <pc:sldMk cId="554438557" sldId="1625"/>
            <ac:spMk id="19" creationId="{82277AA2-799E-7EC5-3C58-9DB2F007FB5E}"/>
          </ac:spMkLst>
        </pc:spChg>
        <pc:spChg chg="add mod">
          <ac:chgData name="Bárta Matej" userId="cb5f0077-fcc8-4d38-8c7c-15ec4c301b64" providerId="ADAL" clId="{CEC5F31C-0992-4665-BFB1-018CB502FA95}" dt="2026-03-20T14:05:27.715" v="19362" actId="1076"/>
          <ac:spMkLst>
            <pc:docMk/>
            <pc:sldMk cId="554438557" sldId="1625"/>
            <ac:spMk id="20" creationId="{F0F0AD1D-A9F4-0826-93A0-A47FDE867306}"/>
          </ac:spMkLst>
        </pc:spChg>
        <pc:spChg chg="add del mod">
          <ac:chgData name="Bárta Matej" userId="cb5f0077-fcc8-4d38-8c7c-15ec4c301b64" providerId="ADAL" clId="{CEC5F31C-0992-4665-BFB1-018CB502FA95}" dt="2026-03-20T14:04:58.907" v="19332" actId="478"/>
          <ac:spMkLst>
            <pc:docMk/>
            <pc:sldMk cId="554438557" sldId="1625"/>
            <ac:spMk id="22" creationId="{68EAEF27-3943-4DE9-A8BA-AB169DE6C16C}"/>
          </ac:spMkLst>
        </pc:spChg>
        <pc:spChg chg="add mod">
          <ac:chgData name="Bárta Matej" userId="cb5f0077-fcc8-4d38-8c7c-15ec4c301b64" providerId="ADAL" clId="{CEC5F31C-0992-4665-BFB1-018CB502FA95}" dt="2026-03-20T14:07:13.566" v="19514" actId="1076"/>
          <ac:spMkLst>
            <pc:docMk/>
            <pc:sldMk cId="554438557" sldId="1625"/>
            <ac:spMk id="27" creationId="{6FEAC4E6-D8AD-BA09-CA27-11449DAD1C9F}"/>
          </ac:spMkLst>
        </pc:spChg>
        <pc:spChg chg="add mod">
          <ac:chgData name="Bárta Matej" userId="cb5f0077-fcc8-4d38-8c7c-15ec4c301b64" providerId="ADAL" clId="{CEC5F31C-0992-4665-BFB1-018CB502FA95}" dt="2026-03-20T14:11:28.987" v="19599" actId="1076"/>
          <ac:spMkLst>
            <pc:docMk/>
            <pc:sldMk cId="554438557" sldId="1625"/>
            <ac:spMk id="31" creationId="{20E9C431-113F-C493-BC8A-F1B68DA885D5}"/>
          </ac:spMkLst>
        </pc:spChg>
        <pc:picChg chg="del">
          <ac:chgData name="Bárta Matej" userId="cb5f0077-fcc8-4d38-8c7c-15ec4c301b64" providerId="ADAL" clId="{CEC5F31C-0992-4665-BFB1-018CB502FA95}" dt="2026-03-20T13:35:00.636" v="19218" actId="478"/>
          <ac:picMkLst>
            <pc:docMk/>
            <pc:sldMk cId="554438557" sldId="1625"/>
            <ac:picMk id="2" creationId="{21F8D91E-D3B0-FBA1-0E6A-63D47B235ECC}"/>
          </ac:picMkLst>
        </pc:picChg>
        <pc:picChg chg="add del mod">
          <ac:chgData name="Bárta Matej" userId="cb5f0077-fcc8-4d38-8c7c-15ec4c301b64" providerId="ADAL" clId="{CEC5F31C-0992-4665-BFB1-018CB502FA95}" dt="2026-03-20T14:03:27.686" v="19279" actId="478"/>
          <ac:picMkLst>
            <pc:docMk/>
            <pc:sldMk cId="554438557" sldId="1625"/>
            <ac:picMk id="4" creationId="{6A108590-1AAC-E66F-5F75-84149952E540}"/>
          </ac:picMkLst>
        </pc:picChg>
        <pc:picChg chg="add del mod">
          <ac:chgData name="Bárta Matej" userId="cb5f0077-fcc8-4d38-8c7c-15ec4c301b64" providerId="ADAL" clId="{CEC5F31C-0992-4665-BFB1-018CB502FA95}" dt="2026-03-20T14:03:24.706" v="19278" actId="478"/>
          <ac:picMkLst>
            <pc:docMk/>
            <pc:sldMk cId="554438557" sldId="1625"/>
            <ac:picMk id="11" creationId="{D42DCE7A-20FA-E701-C634-5FBCB7749776}"/>
          </ac:picMkLst>
        </pc:picChg>
        <pc:picChg chg="add mod">
          <ac:chgData name="Bárta Matej" userId="cb5f0077-fcc8-4d38-8c7c-15ec4c301b64" providerId="ADAL" clId="{CEC5F31C-0992-4665-BFB1-018CB502FA95}" dt="2026-03-20T14:05:22.475" v="19360" actId="1076"/>
          <ac:picMkLst>
            <pc:docMk/>
            <pc:sldMk cId="554438557" sldId="1625"/>
            <ac:picMk id="14" creationId="{52D5CE4A-F243-47C5-2F89-D9D33EE8A769}"/>
          </ac:picMkLst>
        </pc:picChg>
        <pc:picChg chg="add mod">
          <ac:chgData name="Bárta Matej" userId="cb5f0077-fcc8-4d38-8c7c-15ec4c301b64" providerId="ADAL" clId="{CEC5F31C-0992-4665-BFB1-018CB502FA95}" dt="2026-03-20T14:05:40.806" v="19366" actId="1076"/>
          <ac:picMkLst>
            <pc:docMk/>
            <pc:sldMk cId="554438557" sldId="1625"/>
            <ac:picMk id="16" creationId="{DA28CB5E-975D-A438-8807-86C0674E1537}"/>
          </ac:picMkLst>
        </pc:picChg>
        <pc:picChg chg="add mod">
          <ac:chgData name="Bárta Matej" userId="cb5f0077-fcc8-4d38-8c7c-15ec4c301b64" providerId="ADAL" clId="{CEC5F31C-0992-4665-BFB1-018CB502FA95}" dt="2026-03-20T14:04:40.546" v="19324" actId="571"/>
          <ac:picMkLst>
            <pc:docMk/>
            <pc:sldMk cId="554438557" sldId="1625"/>
            <ac:picMk id="18" creationId="{868D7988-1128-DBE0-2D6D-FA0DD6E77F8B}"/>
          </ac:picMkLst>
        </pc:picChg>
        <pc:picChg chg="add del mod">
          <ac:chgData name="Bárta Matej" userId="cb5f0077-fcc8-4d38-8c7c-15ec4c301b64" providerId="ADAL" clId="{CEC5F31C-0992-4665-BFB1-018CB502FA95}" dt="2026-03-20T14:05:31.262" v="19364" actId="478"/>
          <ac:picMkLst>
            <pc:docMk/>
            <pc:sldMk cId="554438557" sldId="1625"/>
            <ac:picMk id="21" creationId="{8904B207-62C5-14AC-DB92-D17CB0C8D979}"/>
          </ac:picMkLst>
        </pc:picChg>
        <pc:cxnChg chg="del">
          <ac:chgData name="Bárta Matej" userId="cb5f0077-fcc8-4d38-8c7c-15ec4c301b64" providerId="ADAL" clId="{CEC5F31C-0992-4665-BFB1-018CB502FA95}" dt="2026-03-20T13:35:06.959" v="19219" actId="478"/>
          <ac:cxnSpMkLst>
            <pc:docMk/>
            <pc:sldMk cId="554438557" sldId="1625"/>
            <ac:cxnSpMk id="9" creationId="{A3E3C789-133B-2A8F-F6C6-69CAB9218E36}"/>
          </ac:cxnSpMkLst>
        </pc:cxnChg>
        <pc:cxnChg chg="del">
          <ac:chgData name="Bárta Matej" userId="cb5f0077-fcc8-4d38-8c7c-15ec4c301b64" providerId="ADAL" clId="{CEC5F31C-0992-4665-BFB1-018CB502FA95}" dt="2026-03-20T13:35:06.959" v="19219" actId="478"/>
          <ac:cxnSpMkLst>
            <pc:docMk/>
            <pc:sldMk cId="554438557" sldId="1625"/>
            <ac:cxnSpMk id="10" creationId="{2C587DE2-C3A4-FF0A-7AD7-5556F7A5626C}"/>
          </ac:cxnSpMkLst>
        </pc:cxnChg>
        <pc:cxnChg chg="add mod">
          <ac:chgData name="Bárta Matej" userId="cb5f0077-fcc8-4d38-8c7c-15ec4c301b64" providerId="ADAL" clId="{CEC5F31C-0992-4665-BFB1-018CB502FA95}" dt="2026-03-20T14:06:06.575" v="19371" actId="1582"/>
          <ac:cxnSpMkLst>
            <pc:docMk/>
            <pc:sldMk cId="554438557" sldId="1625"/>
            <ac:cxnSpMk id="24" creationId="{AC48011B-6442-EB5A-C0F7-5B023F48A79B}"/>
          </ac:cxnSpMkLst>
        </pc:cxnChg>
        <pc:cxnChg chg="add mod">
          <ac:chgData name="Bárta Matej" userId="cb5f0077-fcc8-4d38-8c7c-15ec4c301b64" providerId="ADAL" clId="{CEC5F31C-0992-4665-BFB1-018CB502FA95}" dt="2026-03-20T14:09:16.421" v="19519" actId="1076"/>
          <ac:cxnSpMkLst>
            <pc:docMk/>
            <pc:sldMk cId="554438557" sldId="1625"/>
            <ac:cxnSpMk id="28" creationId="{F1365D0C-52E2-C600-B3AC-24CE76D10170}"/>
          </ac:cxnSpMkLst>
        </pc:cxnChg>
      </pc:sldChg>
      <pc:sldMasterChg chg="delSldLayout">
        <pc:chgData name="Bárta Matej" userId="cb5f0077-fcc8-4d38-8c7c-15ec4c301b64" providerId="ADAL" clId="{CEC5F31C-0992-4665-BFB1-018CB502FA95}" dt="2026-03-16T09:38:57.240" v="10" actId="2696"/>
        <pc:sldMasterMkLst>
          <pc:docMk/>
          <pc:sldMasterMk cId="107464944" sldId="2147483648"/>
        </pc:sldMasterMkLst>
      </pc:sldMasterChg>
    </pc:docChg>
  </pc:docChgLst>
  <pc:docChgLst>
    <pc:chgData name="Bahyl Jakub" userId="S::jakub.bahyl@health.gov.sk::bcf3fb65-4f2f-409f-909d-4cd91bf60468" providerId="AD" clId="Web-{8697F9EC-71DF-096E-6898-DF7AE8508A08}"/>
    <pc:docChg chg="addSld delSld modSld sldOrd">
      <pc:chgData name="Bahyl Jakub" userId="S::jakub.bahyl@health.gov.sk::bcf3fb65-4f2f-409f-909d-4cd91bf60468" providerId="AD" clId="Web-{8697F9EC-71DF-096E-6898-DF7AE8508A08}" dt="2026-03-17T14:06:20.781" v="60"/>
      <pc:docMkLst>
        <pc:docMk/>
      </pc:docMkLst>
      <pc:sldChg chg="addSp modSp">
        <pc:chgData name="Bahyl Jakub" userId="S::jakub.bahyl@health.gov.sk::bcf3fb65-4f2f-409f-909d-4cd91bf60468" providerId="AD" clId="Web-{8697F9EC-71DF-096E-6898-DF7AE8508A08}" dt="2026-03-17T13:23:27.904" v="32" actId="1076"/>
        <pc:sldMkLst>
          <pc:docMk/>
          <pc:sldMk cId="3165958181" sldId="1531"/>
        </pc:sldMkLst>
      </pc:sldChg>
      <pc:sldChg chg="modSp add ord replId">
        <pc:chgData name="Bahyl Jakub" userId="S::jakub.bahyl@health.gov.sk::bcf3fb65-4f2f-409f-909d-4cd91bf60468" providerId="AD" clId="Web-{8697F9EC-71DF-096E-6898-DF7AE8508A08}" dt="2026-03-17T13:24:00.920" v="56" actId="20577"/>
        <pc:sldMkLst>
          <pc:docMk/>
          <pc:sldMk cId="803057542" sldId="1540"/>
        </pc:sldMkLst>
        <pc:spChg chg="mod">
          <ac:chgData name="Bahyl Jakub" userId="S::jakub.bahyl@health.gov.sk::bcf3fb65-4f2f-409f-909d-4cd91bf60468" providerId="AD" clId="Web-{8697F9EC-71DF-096E-6898-DF7AE8508A08}" dt="2026-03-17T13:23:47.295" v="35" actId="20577"/>
          <ac:spMkLst>
            <pc:docMk/>
            <pc:sldMk cId="803057542" sldId="1540"/>
            <ac:spMk id="7" creationId="{7EF0FDB2-5485-9B5E-A33E-335CCD3B4E7F}"/>
          </ac:spMkLst>
        </pc:spChg>
        <pc:spChg chg="mod">
          <ac:chgData name="Bahyl Jakub" userId="S::jakub.bahyl@health.gov.sk::bcf3fb65-4f2f-409f-909d-4cd91bf60468" providerId="AD" clId="Web-{8697F9EC-71DF-096E-6898-DF7AE8508A08}" dt="2026-03-17T13:24:00.920" v="56" actId="20577"/>
          <ac:spMkLst>
            <pc:docMk/>
            <pc:sldMk cId="803057542" sldId="1540"/>
            <ac:spMk id="10" creationId="{54876E83-3C0A-A4C4-E0C1-89C1359AFD59}"/>
          </ac:spMkLst>
        </pc:spChg>
      </pc:sldChg>
    </pc:docChg>
  </pc:docChgLst>
  <pc:docChgLst>
    <pc:chgData name="Bahyl Jakub" userId="S::jakub.bahyl@health.gov.sk::bcf3fb65-4f2f-409f-909d-4cd91bf60468" providerId="AD" clId="Web-{B34CCA5E-5530-909D-21EA-10EA9EB0BA4B}"/>
    <pc:docChg chg="addSld delSld modSld">
      <pc:chgData name="Bahyl Jakub" userId="S::jakub.bahyl@health.gov.sk::bcf3fb65-4f2f-409f-909d-4cd91bf60468" providerId="AD" clId="Web-{B34CCA5E-5530-909D-21EA-10EA9EB0BA4B}" dt="2026-03-20T10:25:34.521" v="810" actId="14100"/>
      <pc:docMkLst>
        <pc:docMk/>
      </pc:docMkLst>
      <pc:sldChg chg="addSp delSp modSp">
        <pc:chgData name="Bahyl Jakub" userId="S::jakub.bahyl@health.gov.sk::bcf3fb65-4f2f-409f-909d-4cd91bf60468" providerId="AD" clId="Web-{B34CCA5E-5530-909D-21EA-10EA9EB0BA4B}" dt="2026-03-20T10:09:04.297" v="306"/>
        <pc:sldMkLst>
          <pc:docMk/>
          <pc:sldMk cId="2445097708" sldId="1555"/>
        </pc:sldMkLst>
        <pc:spChg chg="add del mod">
          <ac:chgData name="Bahyl Jakub" userId="S::jakub.bahyl@health.gov.sk::bcf3fb65-4f2f-409f-909d-4cd91bf60468" providerId="AD" clId="Web-{B34CCA5E-5530-909D-21EA-10EA9EB0BA4B}" dt="2026-03-20T10:09:04.297" v="306"/>
          <ac:spMkLst>
            <pc:docMk/>
            <pc:sldMk cId="2445097708" sldId="1555"/>
            <ac:spMk id="3" creationId="{1418D767-B726-746C-42FF-CD1A862F4D82}"/>
          </ac:spMkLst>
        </pc:spChg>
        <pc:spChg chg="add mod">
          <ac:chgData name="Bahyl Jakub" userId="S::jakub.bahyl@health.gov.sk::bcf3fb65-4f2f-409f-909d-4cd91bf60468" providerId="AD" clId="Web-{B34CCA5E-5530-909D-21EA-10EA9EB0BA4B}" dt="2026-03-20T09:29:53.491" v="75" actId="1076"/>
          <ac:spMkLst>
            <pc:docMk/>
            <pc:sldMk cId="2445097708" sldId="1555"/>
            <ac:spMk id="4" creationId="{FBCB06FF-C3F9-435E-B774-48C31E99475D}"/>
          </ac:spMkLst>
        </pc:spChg>
        <pc:spChg chg="mod">
          <ac:chgData name="Bahyl Jakub" userId="S::jakub.bahyl@health.gov.sk::bcf3fb65-4f2f-409f-909d-4cd91bf60468" providerId="AD" clId="Web-{B34CCA5E-5530-909D-21EA-10EA9EB0BA4B}" dt="2026-03-20T09:30:31.541" v="77" actId="20577"/>
          <ac:spMkLst>
            <pc:docMk/>
            <pc:sldMk cId="2445097708" sldId="1555"/>
            <ac:spMk id="5" creationId="{1FB5F249-561F-EE8F-E2FD-9423C258D6CD}"/>
          </ac:spMkLst>
        </pc:spChg>
        <pc:spChg chg="del">
          <ac:chgData name="Bahyl Jakub" userId="S::jakub.bahyl@health.gov.sk::bcf3fb65-4f2f-409f-909d-4cd91bf60468" providerId="AD" clId="Web-{B34CCA5E-5530-909D-21EA-10EA9EB0BA4B}" dt="2026-03-20T08:55:14.805" v="6"/>
          <ac:spMkLst>
            <pc:docMk/>
            <pc:sldMk cId="2445097708" sldId="1555"/>
            <ac:spMk id="16" creationId="{4FAE8AB1-8775-3959-7D0E-ED4488FA67CE}"/>
          </ac:spMkLst>
        </pc:spChg>
        <pc:spChg chg="del">
          <ac:chgData name="Bahyl Jakub" userId="S::jakub.bahyl@health.gov.sk::bcf3fb65-4f2f-409f-909d-4cd91bf60468" providerId="AD" clId="Web-{B34CCA5E-5530-909D-21EA-10EA9EB0BA4B}" dt="2026-03-20T08:55:14.805" v="5"/>
          <ac:spMkLst>
            <pc:docMk/>
            <pc:sldMk cId="2445097708" sldId="1555"/>
            <ac:spMk id="17" creationId="{5F8F5C4D-08CD-9749-6944-706869D2D2A5}"/>
          </ac:spMkLst>
        </pc:spChg>
        <pc:spChg chg="del">
          <ac:chgData name="Bahyl Jakub" userId="S::jakub.bahyl@health.gov.sk::bcf3fb65-4f2f-409f-909d-4cd91bf60468" providerId="AD" clId="Web-{B34CCA5E-5530-909D-21EA-10EA9EB0BA4B}" dt="2026-03-20T08:55:14.805" v="4"/>
          <ac:spMkLst>
            <pc:docMk/>
            <pc:sldMk cId="2445097708" sldId="1555"/>
            <ac:spMk id="18" creationId="{F92F139D-CBB1-FEE6-376B-F5FCC0FF8C17}"/>
          </ac:spMkLst>
        </pc:spChg>
        <pc:picChg chg="add mod">
          <ac:chgData name="Bahyl Jakub" userId="S::jakub.bahyl@health.gov.sk::bcf3fb65-4f2f-409f-909d-4cd91bf60468" providerId="AD" clId="Web-{B34CCA5E-5530-909D-21EA-10EA9EB0BA4B}" dt="2026-03-20T09:30:18.024" v="76"/>
          <ac:picMkLst>
            <pc:docMk/>
            <pc:sldMk cId="2445097708" sldId="1555"/>
            <ac:picMk id="2" creationId="{ED59B83B-5F46-456D-E28A-3C815E2B3325}"/>
          </ac:picMkLst>
        </pc:picChg>
        <pc:picChg chg="del">
          <ac:chgData name="Bahyl Jakub" userId="S::jakub.bahyl@health.gov.sk::bcf3fb65-4f2f-409f-909d-4cd91bf60468" providerId="AD" clId="Web-{B34CCA5E-5530-909D-21EA-10EA9EB0BA4B}" dt="2026-03-20T08:55:14.805" v="3"/>
          <ac:picMkLst>
            <pc:docMk/>
            <pc:sldMk cId="2445097708" sldId="1555"/>
            <ac:picMk id="20" creationId="{2926F3D2-0870-7885-5845-B2D88A208AC5}"/>
          </ac:picMkLst>
        </pc:picChg>
        <pc:picChg chg="del">
          <ac:chgData name="Bahyl Jakub" userId="S::jakub.bahyl@health.gov.sk::bcf3fb65-4f2f-409f-909d-4cd91bf60468" providerId="AD" clId="Web-{B34CCA5E-5530-909D-21EA-10EA9EB0BA4B}" dt="2026-03-20T08:55:14.805" v="2"/>
          <ac:picMkLst>
            <pc:docMk/>
            <pc:sldMk cId="2445097708" sldId="1555"/>
            <ac:picMk id="22" creationId="{75538AC3-9D57-30F5-84CD-27FBDF79390D}"/>
          </ac:picMkLst>
        </pc:picChg>
        <pc:picChg chg="del">
          <ac:chgData name="Bahyl Jakub" userId="S::jakub.bahyl@health.gov.sk::bcf3fb65-4f2f-409f-909d-4cd91bf60468" providerId="AD" clId="Web-{B34CCA5E-5530-909D-21EA-10EA9EB0BA4B}" dt="2026-03-20T08:55:14.805" v="1"/>
          <ac:picMkLst>
            <pc:docMk/>
            <pc:sldMk cId="2445097708" sldId="1555"/>
            <ac:picMk id="24" creationId="{DB169B74-7995-D0F5-63C9-A3E0220B82E6}"/>
          </ac:picMkLst>
        </pc:picChg>
        <pc:cxnChg chg="add mod">
          <ac:chgData name="Bahyl Jakub" userId="S::jakub.bahyl@health.gov.sk::bcf3fb65-4f2f-409f-909d-4cd91bf60468" providerId="AD" clId="Web-{B34CCA5E-5530-909D-21EA-10EA9EB0BA4B}" dt="2026-03-20T09:32:46.953" v="102" actId="14100"/>
          <ac:cxnSpMkLst>
            <pc:docMk/>
            <pc:sldMk cId="2445097708" sldId="1555"/>
            <ac:cxnSpMk id="6" creationId="{DB3268DE-3577-D222-1E6D-163ED277C9D9}"/>
          </ac:cxnSpMkLst>
        </pc:cxnChg>
      </pc:sldChg>
      <pc:sldChg chg="addSp modSp">
        <pc:chgData name="Bahyl Jakub" userId="S::jakub.bahyl@health.gov.sk::bcf3fb65-4f2f-409f-909d-4cd91bf60468" providerId="AD" clId="Web-{B34CCA5E-5530-909D-21EA-10EA9EB0BA4B}" dt="2026-03-20T10:23:53.798" v="695" actId="20577"/>
        <pc:sldMkLst>
          <pc:docMk/>
          <pc:sldMk cId="3000629909" sldId="1568"/>
        </pc:sldMkLst>
        <pc:spChg chg="mod">
          <ac:chgData name="Bahyl Jakub" userId="S::jakub.bahyl@health.gov.sk::bcf3fb65-4f2f-409f-909d-4cd91bf60468" providerId="AD" clId="Web-{B34CCA5E-5530-909D-21EA-10EA9EB0BA4B}" dt="2026-03-20T10:22:34.357" v="539" actId="14100"/>
          <ac:spMkLst>
            <pc:docMk/>
            <pc:sldMk cId="3000629909" sldId="1568"/>
            <ac:spMk id="2" creationId="{1F62E295-AEF8-142B-C471-112958FB4427}"/>
          </ac:spMkLst>
        </pc:spChg>
        <pc:spChg chg="add mod">
          <ac:chgData name="Bahyl Jakub" userId="S::jakub.bahyl@health.gov.sk::bcf3fb65-4f2f-409f-909d-4cd91bf60468" providerId="AD" clId="Web-{B34CCA5E-5530-909D-21EA-10EA9EB0BA4B}" dt="2026-03-20T10:23:53.798" v="695" actId="20577"/>
          <ac:spMkLst>
            <pc:docMk/>
            <pc:sldMk cId="3000629909" sldId="1568"/>
            <ac:spMk id="5" creationId="{01E8DB7E-0912-F4D1-00DC-B51B7BA69A52}"/>
          </ac:spMkLst>
        </pc:spChg>
      </pc:sldChg>
      <pc:sldChg chg="addSp delSp modSp">
        <pc:chgData name="Bahyl Jakub" userId="S::jakub.bahyl@health.gov.sk::bcf3fb65-4f2f-409f-909d-4cd91bf60468" providerId="AD" clId="Web-{B34CCA5E-5530-909D-21EA-10EA9EB0BA4B}" dt="2026-03-20T10:22:46.092" v="542"/>
        <pc:sldMkLst>
          <pc:docMk/>
          <pc:sldMk cId="653086989" sldId="1569"/>
        </pc:sldMkLst>
        <pc:spChg chg="mod">
          <ac:chgData name="Bahyl Jakub" userId="S::jakub.bahyl@health.gov.sk::bcf3fb65-4f2f-409f-909d-4cd91bf60468" providerId="AD" clId="Web-{B34CCA5E-5530-909D-21EA-10EA9EB0BA4B}" dt="2026-03-20T09:35:01.693" v="129" actId="20577"/>
          <ac:spMkLst>
            <pc:docMk/>
            <pc:sldMk cId="653086989" sldId="1569"/>
            <ac:spMk id="2" creationId="{BEDF53FA-22C1-293F-D5BA-CB9B201CEE62}"/>
          </ac:spMkLst>
        </pc:spChg>
        <pc:spChg chg="del">
          <ac:chgData name="Bahyl Jakub" userId="S::jakub.bahyl@health.gov.sk::bcf3fb65-4f2f-409f-909d-4cd91bf60468" providerId="AD" clId="Web-{B34CCA5E-5530-909D-21EA-10EA9EB0BA4B}" dt="2026-03-20T09:35:03.662" v="130"/>
          <ac:spMkLst>
            <pc:docMk/>
            <pc:sldMk cId="653086989" sldId="1569"/>
            <ac:spMk id="5" creationId="{866E3FBB-BF80-BF0C-6746-AE7BD3C6EAAC}"/>
          </ac:spMkLst>
        </pc:spChg>
        <pc:spChg chg="add del mod">
          <ac:chgData name="Bahyl Jakub" userId="S::jakub.bahyl@health.gov.sk::bcf3fb65-4f2f-409f-909d-4cd91bf60468" providerId="AD" clId="Web-{B34CCA5E-5530-909D-21EA-10EA9EB0BA4B}" dt="2026-03-20T10:22:46.092" v="542"/>
          <ac:spMkLst>
            <pc:docMk/>
            <pc:sldMk cId="653086989" sldId="1569"/>
            <ac:spMk id="5" creationId="{E8F06043-0773-65A9-4AD7-6ACAC8B859AE}"/>
          </ac:spMkLst>
        </pc:spChg>
        <pc:picChg chg="del">
          <ac:chgData name="Bahyl Jakub" userId="S::jakub.bahyl@health.gov.sk::bcf3fb65-4f2f-409f-909d-4cd91bf60468" providerId="AD" clId="Web-{B34CCA5E-5530-909D-21EA-10EA9EB0BA4B}" dt="2026-03-20T09:34:49.161" v="104"/>
          <ac:picMkLst>
            <pc:docMk/>
            <pc:sldMk cId="653086989" sldId="1569"/>
            <ac:picMk id="6" creationId="{50551A65-A157-6424-75B6-1AE3A12BCDC5}"/>
          </ac:picMkLst>
        </pc:picChg>
        <pc:picChg chg="del">
          <ac:chgData name="Bahyl Jakub" userId="S::jakub.bahyl@health.gov.sk::bcf3fb65-4f2f-409f-909d-4cd91bf60468" providerId="AD" clId="Web-{B34CCA5E-5530-909D-21EA-10EA9EB0BA4B}" dt="2026-03-20T09:34:49.161" v="103"/>
          <ac:picMkLst>
            <pc:docMk/>
            <pc:sldMk cId="653086989" sldId="1569"/>
            <ac:picMk id="7" creationId="{2968004E-227B-64CA-93D8-718A39BC4F9A}"/>
          </ac:picMkLst>
        </pc:picChg>
      </pc:sldChg>
      <pc:sldChg chg="add replId">
        <pc:chgData name="Bahyl Jakub" userId="S::jakub.bahyl@health.gov.sk::bcf3fb65-4f2f-409f-909d-4cd91bf60468" providerId="AD" clId="Web-{B34CCA5E-5530-909D-21EA-10EA9EB0BA4B}" dt="2026-03-20T08:55:12.930" v="0"/>
        <pc:sldMkLst>
          <pc:docMk/>
          <pc:sldMk cId="139644996" sldId="1575"/>
        </pc:sldMkLst>
      </pc:sldChg>
      <pc:sldChg chg="addSp delSp modSp add replId">
        <pc:chgData name="Bahyl Jakub" userId="S::jakub.bahyl@health.gov.sk::bcf3fb65-4f2f-409f-909d-4cd91bf60468" providerId="AD" clId="Web-{B34CCA5E-5530-909D-21EA-10EA9EB0BA4B}" dt="2026-03-20T10:09:19.157" v="313" actId="14100"/>
        <pc:sldMkLst>
          <pc:docMk/>
          <pc:sldMk cId="1171537016" sldId="1576"/>
        </pc:sldMkLst>
        <pc:spChg chg="mod">
          <ac:chgData name="Bahyl Jakub" userId="S::jakub.bahyl@health.gov.sk::bcf3fb65-4f2f-409f-909d-4cd91bf60468" providerId="AD" clId="Web-{B34CCA5E-5530-909D-21EA-10EA9EB0BA4B}" dt="2026-03-20T09:32:06.592" v="96" actId="20577"/>
          <ac:spMkLst>
            <pc:docMk/>
            <pc:sldMk cId="1171537016" sldId="1576"/>
            <ac:spMk id="5" creationId="{31E5DD62-D409-FD81-B91B-61B764D54823}"/>
          </ac:spMkLst>
        </pc:spChg>
        <pc:spChg chg="add mod">
          <ac:chgData name="Bahyl Jakub" userId="S::jakub.bahyl@health.gov.sk::bcf3fb65-4f2f-409f-909d-4cd91bf60468" providerId="AD" clId="Web-{B34CCA5E-5530-909D-21EA-10EA9EB0BA4B}" dt="2026-03-20T10:08:38.968" v="294" actId="1076"/>
          <ac:spMkLst>
            <pc:docMk/>
            <pc:sldMk cId="1171537016" sldId="1576"/>
            <ac:spMk id="8" creationId="{46A0545B-4CCE-39E1-BBFC-27D8BAFD2A92}"/>
          </ac:spMkLst>
        </pc:spChg>
        <pc:spChg chg="add mod">
          <ac:chgData name="Bahyl Jakub" userId="S::jakub.bahyl@health.gov.sk::bcf3fb65-4f2f-409f-909d-4cd91bf60468" providerId="AD" clId="Web-{B34CCA5E-5530-909D-21EA-10EA9EB0BA4B}" dt="2026-03-20T10:08:50.750" v="304" actId="1076"/>
          <ac:spMkLst>
            <pc:docMk/>
            <pc:sldMk cId="1171537016" sldId="1576"/>
            <ac:spMk id="9" creationId="{4B335DC9-9F41-98BB-FEA4-04AC582C81B0}"/>
          </ac:spMkLst>
        </pc:spChg>
        <pc:spChg chg="add del mod">
          <ac:chgData name="Bahyl Jakub" userId="S::jakub.bahyl@health.gov.sk::bcf3fb65-4f2f-409f-909d-4cd91bf60468" providerId="AD" clId="Web-{B34CCA5E-5530-909D-21EA-10EA9EB0BA4B}" dt="2026-03-20T10:09:09.266" v="310"/>
          <ac:spMkLst>
            <pc:docMk/>
            <pc:sldMk cId="1171537016" sldId="1576"/>
            <ac:spMk id="10" creationId="{4018667B-4DEA-8ADC-90BB-BD50A73D83E0}"/>
          </ac:spMkLst>
        </pc:spChg>
        <pc:spChg chg="add mod">
          <ac:chgData name="Bahyl Jakub" userId="S::jakub.bahyl@health.gov.sk::bcf3fb65-4f2f-409f-909d-4cd91bf60468" providerId="AD" clId="Web-{B34CCA5E-5530-909D-21EA-10EA9EB0BA4B}" dt="2026-03-20T10:09:19.157" v="313" actId="14100"/>
          <ac:spMkLst>
            <pc:docMk/>
            <pc:sldMk cId="1171537016" sldId="1576"/>
            <ac:spMk id="12" creationId="{68EAC5BF-603D-DAB4-B95A-71F1B0DC9B2C}"/>
          </ac:spMkLst>
        </pc:spChg>
        <pc:picChg chg="add del mod">
          <ac:chgData name="Bahyl Jakub" userId="S::jakub.bahyl@health.gov.sk::bcf3fb65-4f2f-409f-909d-4cd91bf60468" providerId="AD" clId="Web-{B34CCA5E-5530-909D-21EA-10EA9EB0BA4B}" dt="2026-03-20T10:07:52.639" v="248"/>
          <ac:picMkLst>
            <pc:docMk/>
            <pc:sldMk cId="1171537016" sldId="1576"/>
            <ac:picMk id="2" creationId="{E6B345AA-66AD-BD3B-1652-6EF7DEB04CFA}"/>
          </ac:picMkLst>
        </pc:picChg>
        <pc:picChg chg="add mod">
          <ac:chgData name="Bahyl Jakub" userId="S::jakub.bahyl@health.gov.sk::bcf3fb65-4f2f-409f-909d-4cd91bf60468" providerId="AD" clId="Web-{B34CCA5E-5530-909D-21EA-10EA9EB0BA4B}" dt="2026-03-20T10:07:59.154" v="251" actId="1076"/>
          <ac:picMkLst>
            <pc:docMk/>
            <pc:sldMk cId="1171537016" sldId="1576"/>
            <ac:picMk id="3" creationId="{4864302F-8B00-47E4-AEAF-9F9913D3FC5F}"/>
          </ac:picMkLst>
        </pc:picChg>
        <pc:cxnChg chg="add mod">
          <ac:chgData name="Bahyl Jakub" userId="S::jakub.bahyl@health.gov.sk::bcf3fb65-4f2f-409f-909d-4cd91bf60468" providerId="AD" clId="Web-{B34CCA5E-5530-909D-21EA-10EA9EB0BA4B}" dt="2026-03-20T10:08:06.233" v="253" actId="1076"/>
          <ac:cxnSpMkLst>
            <pc:docMk/>
            <pc:sldMk cId="1171537016" sldId="1576"/>
            <ac:cxnSpMk id="6" creationId="{FAB7CCCF-8F8B-940A-AE83-9F32E3165937}"/>
          </ac:cxnSpMkLst>
        </pc:cxnChg>
        <pc:cxnChg chg="add mod">
          <ac:chgData name="Bahyl Jakub" userId="S::jakub.bahyl@health.gov.sk::bcf3fb65-4f2f-409f-909d-4cd91bf60468" providerId="AD" clId="Web-{B34CCA5E-5530-909D-21EA-10EA9EB0BA4B}" dt="2026-03-20T10:08:09.858" v="255" actId="1076"/>
          <ac:cxnSpMkLst>
            <pc:docMk/>
            <pc:sldMk cId="1171537016" sldId="1576"/>
            <ac:cxnSpMk id="7" creationId="{4F59A135-2673-F49C-D7BC-1EAE429D8874}"/>
          </ac:cxnSpMkLst>
        </pc:cxnChg>
      </pc:sldChg>
      <pc:sldChg chg="addSp modSp add replId">
        <pc:chgData name="Bahyl Jakub" userId="S::jakub.bahyl@health.gov.sk::bcf3fb65-4f2f-409f-909d-4cd91bf60468" providerId="AD" clId="Web-{B34CCA5E-5530-909D-21EA-10EA9EB0BA4B}" dt="2026-03-20T10:09:50.548" v="334" actId="20577"/>
        <pc:sldMkLst>
          <pc:docMk/>
          <pc:sldMk cId="2535014682" sldId="1577"/>
        </pc:sldMkLst>
        <pc:spChg chg="mod">
          <ac:chgData name="Bahyl Jakub" userId="S::jakub.bahyl@health.gov.sk::bcf3fb65-4f2f-409f-909d-4cd91bf60468" providerId="AD" clId="Web-{B34CCA5E-5530-909D-21EA-10EA9EB0BA4B}" dt="2026-03-20T10:09:50.548" v="334" actId="20577"/>
          <ac:spMkLst>
            <pc:docMk/>
            <pc:sldMk cId="2535014682" sldId="1577"/>
            <ac:spMk id="5" creationId="{3F7A383F-F101-2DA4-99D9-D9379654E51A}"/>
          </ac:spMkLst>
        </pc:spChg>
        <pc:picChg chg="add mod">
          <ac:chgData name="Bahyl Jakub" userId="S::jakub.bahyl@health.gov.sk::bcf3fb65-4f2f-409f-909d-4cd91bf60468" providerId="AD" clId="Web-{B34CCA5E-5530-909D-21EA-10EA9EB0BA4B}" dt="2026-03-20T10:09:44.782" v="316" actId="1076"/>
          <ac:picMkLst>
            <pc:docMk/>
            <pc:sldMk cId="2535014682" sldId="1577"/>
            <ac:picMk id="2" creationId="{40F765C9-7D5F-334D-6C17-BCFF56C132D9}"/>
          </ac:picMkLst>
        </pc:picChg>
      </pc:sldChg>
      <pc:sldChg chg="addSp modSp add replId">
        <pc:chgData name="Bahyl Jakub" userId="S::jakub.bahyl@health.gov.sk::bcf3fb65-4f2f-409f-909d-4cd91bf60468" providerId="AD" clId="Web-{B34CCA5E-5530-909D-21EA-10EA9EB0BA4B}" dt="2026-03-20T09:36:07.635" v="152" actId="14100"/>
        <pc:sldMkLst>
          <pc:docMk/>
          <pc:sldMk cId="2866908695" sldId="1578"/>
        </pc:sldMkLst>
        <pc:spChg chg="add mod">
          <ac:chgData name="Bahyl Jakub" userId="S::jakub.bahyl@health.gov.sk::bcf3fb65-4f2f-409f-909d-4cd91bf60468" providerId="AD" clId="Web-{B34CCA5E-5530-909D-21EA-10EA9EB0BA4B}" dt="2026-03-20T09:36:07.635" v="152" actId="14100"/>
          <ac:spMkLst>
            <pc:docMk/>
            <pc:sldMk cId="2866908695" sldId="1578"/>
            <ac:spMk id="4" creationId="{D2614DC6-90FA-A27A-3922-4DE65CF87AB6}"/>
          </ac:spMkLst>
        </pc:spChg>
        <pc:spChg chg="mod">
          <ac:chgData name="Bahyl Jakub" userId="S::jakub.bahyl@health.gov.sk::bcf3fb65-4f2f-409f-909d-4cd91bf60468" providerId="AD" clId="Web-{B34CCA5E-5530-909D-21EA-10EA9EB0BA4B}" dt="2026-03-20T09:35:26.710" v="139" actId="20577"/>
          <ac:spMkLst>
            <pc:docMk/>
            <pc:sldMk cId="2866908695" sldId="1578"/>
            <ac:spMk id="5" creationId="{947A47ED-8893-3755-A114-E43D683720EB}"/>
          </ac:spMkLst>
        </pc:spChg>
        <pc:picChg chg="add mod">
          <ac:chgData name="Bahyl Jakub" userId="S::jakub.bahyl@health.gov.sk::bcf3fb65-4f2f-409f-909d-4cd91bf60468" providerId="AD" clId="Web-{B34CCA5E-5530-909D-21EA-10EA9EB0BA4B}" dt="2026-03-20T09:36:02.306" v="150" actId="1076"/>
          <ac:picMkLst>
            <pc:docMk/>
            <pc:sldMk cId="2866908695" sldId="1578"/>
            <ac:picMk id="2" creationId="{5D16D122-5521-31F2-46AD-07BFE3983466}"/>
          </ac:picMkLst>
        </pc:picChg>
      </pc:sldChg>
      <pc:sldChg chg="addSp delSp modSp add replId">
        <pc:chgData name="Bahyl Jakub" userId="S::jakub.bahyl@health.gov.sk::bcf3fb65-4f2f-409f-909d-4cd91bf60468" providerId="AD" clId="Web-{B34CCA5E-5530-909D-21EA-10EA9EB0BA4B}" dt="2026-03-20T10:04:22.005" v="191" actId="1076"/>
        <pc:sldMkLst>
          <pc:docMk/>
          <pc:sldMk cId="2880758353" sldId="1579"/>
        </pc:sldMkLst>
        <pc:spChg chg="mod">
          <ac:chgData name="Bahyl Jakub" userId="S::jakub.bahyl@health.gov.sk::bcf3fb65-4f2f-409f-909d-4cd91bf60468" providerId="AD" clId="Web-{B34CCA5E-5530-909D-21EA-10EA9EB0BA4B}" dt="2026-03-20T10:03:39.255" v="185" actId="20577"/>
          <ac:spMkLst>
            <pc:docMk/>
            <pc:sldMk cId="2880758353" sldId="1579"/>
            <ac:spMk id="5" creationId="{45A9C03D-E165-8F3C-492C-BEF506502461}"/>
          </ac:spMkLst>
        </pc:spChg>
        <pc:picChg chg="add del mod">
          <ac:chgData name="Bahyl Jakub" userId="S::jakub.bahyl@health.gov.sk::bcf3fb65-4f2f-409f-909d-4cd91bf60468" providerId="AD" clId="Web-{B34CCA5E-5530-909D-21EA-10EA9EB0BA4B}" dt="2026-03-20T10:02:30.348" v="154"/>
          <ac:picMkLst>
            <pc:docMk/>
            <pc:sldMk cId="2880758353" sldId="1579"/>
            <ac:picMk id="2" creationId="{EEF53613-D3D9-33C9-5918-3E01A2F5E1FB}"/>
          </ac:picMkLst>
        </pc:picChg>
        <pc:picChg chg="add del mod">
          <ac:chgData name="Bahyl Jakub" userId="S::jakub.bahyl@health.gov.sk::bcf3fb65-4f2f-409f-909d-4cd91bf60468" providerId="AD" clId="Web-{B34CCA5E-5530-909D-21EA-10EA9EB0BA4B}" dt="2026-03-20T10:04:05.755" v="186"/>
          <ac:picMkLst>
            <pc:docMk/>
            <pc:sldMk cId="2880758353" sldId="1579"/>
            <ac:picMk id="3" creationId="{A372999E-2A94-2B59-AA38-D01CE236EC6E}"/>
          </ac:picMkLst>
        </pc:picChg>
        <pc:picChg chg="add mod">
          <ac:chgData name="Bahyl Jakub" userId="S::jakub.bahyl@health.gov.sk::bcf3fb65-4f2f-409f-909d-4cd91bf60468" providerId="AD" clId="Web-{B34CCA5E-5530-909D-21EA-10EA9EB0BA4B}" dt="2026-03-20T10:04:22.005" v="191" actId="1076"/>
          <ac:picMkLst>
            <pc:docMk/>
            <pc:sldMk cId="2880758353" sldId="1579"/>
            <ac:picMk id="4" creationId="{339B3FD4-E559-7B10-BA1F-8BD39AC1143C}"/>
          </ac:picMkLst>
        </pc:picChg>
      </pc:sldChg>
      <pc:sldChg chg="addSp delSp modSp add replId">
        <pc:chgData name="Bahyl Jakub" userId="S::jakub.bahyl@health.gov.sk::bcf3fb65-4f2f-409f-909d-4cd91bf60468" providerId="AD" clId="Web-{B34CCA5E-5530-909D-21EA-10EA9EB0BA4B}" dt="2026-03-20T10:05:55.572" v="238" actId="1076"/>
        <pc:sldMkLst>
          <pc:docMk/>
          <pc:sldMk cId="3040626307" sldId="1580"/>
        </pc:sldMkLst>
        <pc:spChg chg="add del">
          <ac:chgData name="Bahyl Jakub" userId="S::jakub.bahyl@health.gov.sk::bcf3fb65-4f2f-409f-909d-4cd91bf60468" providerId="AD" clId="Web-{B34CCA5E-5530-909D-21EA-10EA9EB0BA4B}" dt="2026-03-20T10:05:44.087" v="236"/>
          <ac:spMkLst>
            <pc:docMk/>
            <pc:sldMk cId="3040626307" sldId="1580"/>
            <ac:spMk id="4" creationId="{165F4805-1126-8DE8-627B-CCAC235A05B4}"/>
          </ac:spMkLst>
        </pc:spChg>
        <pc:spChg chg="mod">
          <ac:chgData name="Bahyl Jakub" userId="S::jakub.bahyl@health.gov.sk::bcf3fb65-4f2f-409f-909d-4cd91bf60468" providerId="AD" clId="Web-{B34CCA5E-5530-909D-21EA-10EA9EB0BA4B}" dt="2026-03-20T10:05:36.055" v="234" actId="20577"/>
          <ac:spMkLst>
            <pc:docMk/>
            <pc:sldMk cId="3040626307" sldId="1580"/>
            <ac:spMk id="5" creationId="{CAFF5E1A-BB50-83C3-1A5D-498E7CC24DAA}"/>
          </ac:spMkLst>
        </pc:spChg>
        <pc:picChg chg="add mod">
          <ac:chgData name="Bahyl Jakub" userId="S::jakub.bahyl@health.gov.sk::bcf3fb65-4f2f-409f-909d-4cd91bf60468" providerId="AD" clId="Web-{B34CCA5E-5530-909D-21EA-10EA9EB0BA4B}" dt="2026-03-20T10:05:27.695" v="196" actId="1076"/>
          <ac:picMkLst>
            <pc:docMk/>
            <pc:sldMk cId="3040626307" sldId="1580"/>
            <ac:picMk id="2" creationId="{BBA36D25-6958-8148-8BA3-BEB02C18023B}"/>
          </ac:picMkLst>
        </pc:picChg>
        <pc:cxnChg chg="add mod">
          <ac:chgData name="Bahyl Jakub" userId="S::jakub.bahyl@health.gov.sk::bcf3fb65-4f2f-409f-909d-4cd91bf60468" providerId="AD" clId="Web-{B34CCA5E-5530-909D-21EA-10EA9EB0BA4B}" dt="2026-03-20T10:05:55.572" v="238" actId="1076"/>
          <ac:cxnSpMkLst>
            <pc:docMk/>
            <pc:sldMk cId="3040626307" sldId="1580"/>
            <ac:cxnSpMk id="7" creationId="{FE0BF921-9EA0-B7C6-9CB8-60E2E0A3EE64}"/>
          </ac:cxnSpMkLst>
        </pc:cxnChg>
      </pc:sldChg>
      <pc:sldChg chg="add replId">
        <pc:chgData name="Bahyl Jakub" userId="S::jakub.bahyl@health.gov.sk::bcf3fb65-4f2f-409f-909d-4cd91bf60468" providerId="AD" clId="Web-{B34CCA5E-5530-909D-21EA-10EA9EB0BA4B}" dt="2026-03-20T08:55:33.213" v="17"/>
        <pc:sldMkLst>
          <pc:docMk/>
          <pc:sldMk cId="2016620190" sldId="1581"/>
        </pc:sldMkLst>
      </pc:sldChg>
      <pc:sldChg chg="add replId">
        <pc:chgData name="Bahyl Jakub" userId="S::jakub.bahyl@health.gov.sk::bcf3fb65-4f2f-409f-909d-4cd91bf60468" providerId="AD" clId="Web-{B34CCA5E-5530-909D-21EA-10EA9EB0BA4B}" dt="2026-03-20T08:55:33.900" v="18"/>
        <pc:sldMkLst>
          <pc:docMk/>
          <pc:sldMk cId="2322288718" sldId="1582"/>
        </pc:sldMkLst>
      </pc:sldChg>
      <pc:sldChg chg="add replId">
        <pc:chgData name="Bahyl Jakub" userId="S::jakub.bahyl@health.gov.sk::bcf3fb65-4f2f-409f-909d-4cd91bf60468" providerId="AD" clId="Web-{B34CCA5E-5530-909D-21EA-10EA9EB0BA4B}" dt="2026-03-20T08:55:34.056" v="19"/>
        <pc:sldMkLst>
          <pc:docMk/>
          <pc:sldMk cId="4115216896" sldId="1583"/>
        </pc:sldMkLst>
      </pc:sldChg>
      <pc:sldChg chg="add replId">
        <pc:chgData name="Bahyl Jakub" userId="S::jakub.bahyl@health.gov.sk::bcf3fb65-4f2f-409f-909d-4cd91bf60468" providerId="AD" clId="Web-{B34CCA5E-5530-909D-21EA-10EA9EB0BA4B}" dt="2026-03-20T08:55:35.182" v="20"/>
        <pc:sldMkLst>
          <pc:docMk/>
          <pc:sldMk cId="3752129250" sldId="1584"/>
        </pc:sldMkLst>
      </pc:sldChg>
      <pc:sldChg chg="add replId">
        <pc:chgData name="Bahyl Jakub" userId="S::jakub.bahyl@health.gov.sk::bcf3fb65-4f2f-409f-909d-4cd91bf60468" providerId="AD" clId="Web-{B34CCA5E-5530-909D-21EA-10EA9EB0BA4B}" dt="2026-03-20T08:55:35.416" v="21"/>
        <pc:sldMkLst>
          <pc:docMk/>
          <pc:sldMk cId="718750517" sldId="1585"/>
        </pc:sldMkLst>
      </pc:sldChg>
      <pc:sldChg chg="add replId">
        <pc:chgData name="Bahyl Jakub" userId="S::jakub.bahyl@health.gov.sk::bcf3fb65-4f2f-409f-909d-4cd91bf60468" providerId="AD" clId="Web-{B34CCA5E-5530-909D-21EA-10EA9EB0BA4B}" dt="2026-03-20T08:55:35.650" v="22"/>
        <pc:sldMkLst>
          <pc:docMk/>
          <pc:sldMk cId="1251425872" sldId="1586"/>
        </pc:sldMkLst>
      </pc:sldChg>
      <pc:sldChg chg="add replId">
        <pc:chgData name="Bahyl Jakub" userId="S::jakub.bahyl@health.gov.sk::bcf3fb65-4f2f-409f-909d-4cd91bf60468" providerId="AD" clId="Web-{B34CCA5E-5530-909D-21EA-10EA9EB0BA4B}" dt="2026-03-20T08:55:37.307" v="23"/>
        <pc:sldMkLst>
          <pc:docMk/>
          <pc:sldMk cId="2358498372" sldId="1587"/>
        </pc:sldMkLst>
      </pc:sldChg>
      <pc:sldChg chg="add replId">
        <pc:chgData name="Bahyl Jakub" userId="S::jakub.bahyl@health.gov.sk::bcf3fb65-4f2f-409f-909d-4cd91bf60468" providerId="AD" clId="Web-{B34CCA5E-5530-909D-21EA-10EA9EB0BA4B}" dt="2026-03-20T08:55:37.510" v="24"/>
        <pc:sldMkLst>
          <pc:docMk/>
          <pc:sldMk cId="3539251213" sldId="1588"/>
        </pc:sldMkLst>
      </pc:sldChg>
      <pc:sldChg chg="add replId">
        <pc:chgData name="Bahyl Jakub" userId="S::jakub.bahyl@health.gov.sk::bcf3fb65-4f2f-409f-909d-4cd91bf60468" providerId="AD" clId="Web-{B34CCA5E-5530-909D-21EA-10EA9EB0BA4B}" dt="2026-03-20T08:55:37.744" v="25"/>
        <pc:sldMkLst>
          <pc:docMk/>
          <pc:sldMk cId="3668532277" sldId="1589"/>
        </pc:sldMkLst>
      </pc:sldChg>
      <pc:sldChg chg="delSp modSp add replId">
        <pc:chgData name="Bahyl Jakub" userId="S::jakub.bahyl@health.gov.sk::bcf3fb65-4f2f-409f-909d-4cd91bf60468" providerId="AD" clId="Web-{B34CCA5E-5530-909D-21EA-10EA9EB0BA4B}" dt="2026-03-20T10:06:06.838" v="247" actId="20577"/>
        <pc:sldMkLst>
          <pc:docMk/>
          <pc:sldMk cId="853297521" sldId="1592"/>
        </pc:sldMkLst>
        <pc:spChg chg="mod">
          <ac:chgData name="Bahyl Jakub" userId="S::jakub.bahyl@health.gov.sk::bcf3fb65-4f2f-409f-909d-4cd91bf60468" providerId="AD" clId="Web-{B34CCA5E-5530-909D-21EA-10EA9EB0BA4B}" dt="2026-03-20T10:06:06.838" v="247" actId="20577"/>
          <ac:spMkLst>
            <pc:docMk/>
            <pc:sldMk cId="853297521" sldId="1592"/>
            <ac:spMk id="5" creationId="{B4D22F2F-5C56-3FD8-E2C3-A14BF63A41F2}"/>
          </ac:spMkLst>
        </pc:spChg>
        <pc:picChg chg="del">
          <ac:chgData name="Bahyl Jakub" userId="S::jakub.bahyl@health.gov.sk::bcf3fb65-4f2f-409f-909d-4cd91bf60468" providerId="AD" clId="Web-{B34CCA5E-5530-909D-21EA-10EA9EB0BA4B}" dt="2026-03-20T10:06:03.197" v="241"/>
          <ac:picMkLst>
            <pc:docMk/>
            <pc:sldMk cId="853297521" sldId="1592"/>
            <ac:picMk id="2" creationId="{3E9C1B1D-DBD4-DFB0-A1ED-F8490EBD0ED9}"/>
          </ac:picMkLst>
        </pc:picChg>
        <pc:cxnChg chg="del">
          <ac:chgData name="Bahyl Jakub" userId="S::jakub.bahyl@health.gov.sk::bcf3fb65-4f2f-409f-909d-4cd91bf60468" providerId="AD" clId="Web-{B34CCA5E-5530-909D-21EA-10EA9EB0BA4B}" dt="2026-03-20T10:06:03.197" v="240"/>
          <ac:cxnSpMkLst>
            <pc:docMk/>
            <pc:sldMk cId="853297521" sldId="1592"/>
            <ac:cxnSpMk id="7" creationId="{C0B04B3E-DD76-D897-FF91-C3544F5BBB02}"/>
          </ac:cxnSpMkLst>
        </pc:cxnChg>
      </pc:sldChg>
      <pc:sldChg chg="addSp modSp add replId">
        <pc:chgData name="Bahyl Jakub" userId="S::jakub.bahyl@health.gov.sk::bcf3fb65-4f2f-409f-909d-4cd91bf60468" providerId="AD" clId="Web-{B34CCA5E-5530-909D-21EA-10EA9EB0BA4B}" dt="2026-03-20T10:13:03.349" v="375" actId="20577"/>
        <pc:sldMkLst>
          <pc:docMk/>
          <pc:sldMk cId="2134543558" sldId="1593"/>
        </pc:sldMkLst>
        <pc:spChg chg="mod">
          <ac:chgData name="Bahyl Jakub" userId="S::jakub.bahyl@health.gov.sk::bcf3fb65-4f2f-409f-909d-4cd91bf60468" providerId="AD" clId="Web-{B34CCA5E-5530-909D-21EA-10EA9EB0BA4B}" dt="2026-03-20T10:13:03.349" v="375" actId="20577"/>
          <ac:spMkLst>
            <pc:docMk/>
            <pc:sldMk cId="2134543558" sldId="1593"/>
            <ac:spMk id="5" creationId="{73529122-B30A-64A1-38B9-0AADC6D3DE66}"/>
          </ac:spMkLst>
        </pc:spChg>
        <pc:picChg chg="add mod">
          <ac:chgData name="Bahyl Jakub" userId="S::jakub.bahyl@health.gov.sk::bcf3fb65-4f2f-409f-909d-4cd91bf60468" providerId="AD" clId="Web-{B34CCA5E-5530-909D-21EA-10EA9EB0BA4B}" dt="2026-03-20T10:12:55.224" v="348" actId="1076"/>
          <ac:picMkLst>
            <pc:docMk/>
            <pc:sldMk cId="2134543558" sldId="1593"/>
            <ac:picMk id="2" creationId="{E9FDBCF0-7018-14CA-D1B8-D9D21A0B23F5}"/>
          </ac:picMkLst>
        </pc:picChg>
      </pc:sldChg>
      <pc:sldChg chg="add del replId">
        <pc:chgData name="Bahyl Jakub" userId="S::jakub.bahyl@health.gov.sk::bcf3fb65-4f2f-409f-909d-4cd91bf60468" providerId="AD" clId="Web-{B34CCA5E-5530-909D-21EA-10EA9EB0BA4B}" dt="2026-03-20T10:09:58.720" v="336"/>
        <pc:sldMkLst>
          <pc:docMk/>
          <pc:sldMk cId="2856592180" sldId="1593"/>
        </pc:sldMkLst>
      </pc:sldChg>
      <pc:sldChg chg="addSp modSp add replId">
        <pc:chgData name="Bahyl Jakub" userId="S::jakub.bahyl@health.gov.sk::bcf3fb65-4f2f-409f-909d-4cd91bf60468" providerId="AD" clId="Web-{B34CCA5E-5530-909D-21EA-10EA9EB0BA4B}" dt="2026-03-20T10:21:13.167" v="484" actId="20577"/>
        <pc:sldMkLst>
          <pc:docMk/>
          <pc:sldMk cId="217335" sldId="1594"/>
        </pc:sldMkLst>
        <pc:spChg chg="add mod">
          <ac:chgData name="Bahyl Jakub" userId="S::jakub.bahyl@health.gov.sk::bcf3fb65-4f2f-409f-909d-4cd91bf60468" providerId="AD" clId="Web-{B34CCA5E-5530-909D-21EA-10EA9EB0BA4B}" dt="2026-03-20T10:14:08.866" v="409" actId="14100"/>
          <ac:spMkLst>
            <pc:docMk/>
            <pc:sldMk cId="217335" sldId="1594"/>
            <ac:spMk id="4" creationId="{7A32FE98-D982-E032-900D-BE6850FBB3F1}"/>
          </ac:spMkLst>
        </pc:spChg>
        <pc:spChg chg="mod">
          <ac:chgData name="Bahyl Jakub" userId="S::jakub.bahyl@health.gov.sk::bcf3fb65-4f2f-409f-909d-4cd91bf60468" providerId="AD" clId="Web-{B34CCA5E-5530-909D-21EA-10EA9EB0BA4B}" dt="2026-03-20T10:21:13.167" v="484" actId="20577"/>
          <ac:spMkLst>
            <pc:docMk/>
            <pc:sldMk cId="217335" sldId="1594"/>
            <ac:spMk id="5" creationId="{23C93E58-FE3C-4BAD-ECCF-4151E828FF64}"/>
          </ac:spMkLst>
        </pc:spChg>
        <pc:picChg chg="add mod">
          <ac:chgData name="Bahyl Jakub" userId="S::jakub.bahyl@health.gov.sk::bcf3fb65-4f2f-409f-909d-4cd91bf60468" providerId="AD" clId="Web-{B34CCA5E-5530-909D-21EA-10EA9EB0BA4B}" dt="2026-03-20T10:14:22.789" v="412" actId="1076"/>
          <ac:picMkLst>
            <pc:docMk/>
            <pc:sldMk cId="217335" sldId="1594"/>
            <ac:picMk id="2" creationId="{7E939D2F-09EE-2241-B8CE-F9FCCF1077D7}"/>
          </ac:picMkLst>
        </pc:picChg>
        <pc:cxnChg chg="add mod">
          <ac:chgData name="Bahyl Jakub" userId="S::jakub.bahyl@health.gov.sk::bcf3fb65-4f2f-409f-909d-4cd91bf60468" providerId="AD" clId="Web-{B34CCA5E-5530-909D-21EA-10EA9EB0BA4B}" dt="2026-03-20T10:14:28.194" v="413" actId="1076"/>
          <ac:cxnSpMkLst>
            <pc:docMk/>
            <pc:sldMk cId="217335" sldId="1594"/>
            <ac:cxnSpMk id="7" creationId="{C401984E-CD1C-AD28-7E81-168889224F54}"/>
          </ac:cxnSpMkLst>
        </pc:cxnChg>
      </pc:sldChg>
      <pc:sldChg chg="addSp modSp add replId">
        <pc:chgData name="Bahyl Jakub" userId="S::jakub.bahyl@health.gov.sk::bcf3fb65-4f2f-409f-909d-4cd91bf60468" providerId="AD" clId="Web-{B34CCA5E-5530-909D-21EA-10EA9EB0BA4B}" dt="2026-03-20T10:20:57.667" v="464" actId="20577"/>
        <pc:sldMkLst>
          <pc:docMk/>
          <pc:sldMk cId="3663763114" sldId="1595"/>
        </pc:sldMkLst>
        <pc:spChg chg="mod">
          <ac:chgData name="Bahyl Jakub" userId="S::jakub.bahyl@health.gov.sk::bcf3fb65-4f2f-409f-909d-4cd91bf60468" providerId="AD" clId="Web-{B34CCA5E-5530-909D-21EA-10EA9EB0BA4B}" dt="2026-03-20T10:20:57.667" v="464" actId="20577"/>
          <ac:spMkLst>
            <pc:docMk/>
            <pc:sldMk cId="3663763114" sldId="1595"/>
            <ac:spMk id="5" creationId="{2B220C30-E1BF-01E4-43E6-94FFBAC293EB}"/>
          </ac:spMkLst>
        </pc:spChg>
        <pc:picChg chg="add mod">
          <ac:chgData name="Bahyl Jakub" userId="S::jakub.bahyl@health.gov.sk::bcf3fb65-4f2f-409f-909d-4cd91bf60468" providerId="AD" clId="Web-{B34CCA5E-5530-909D-21EA-10EA9EB0BA4B}" dt="2026-03-20T10:20:44.135" v="438" actId="1076"/>
          <ac:picMkLst>
            <pc:docMk/>
            <pc:sldMk cId="3663763114" sldId="1595"/>
            <ac:picMk id="2" creationId="{AB010A41-74BE-1AF6-39DE-478BDB63D7D1}"/>
          </ac:picMkLst>
        </pc:picChg>
      </pc:sldChg>
      <pc:sldChg chg="addSp modSp add replId">
        <pc:chgData name="Bahyl Jakub" userId="S::jakub.bahyl@health.gov.sk::bcf3fb65-4f2f-409f-909d-4cd91bf60468" providerId="AD" clId="Web-{B34CCA5E-5530-909D-21EA-10EA9EB0BA4B}" dt="2026-03-20T10:25:34.521" v="810" actId="14100"/>
        <pc:sldMkLst>
          <pc:docMk/>
          <pc:sldMk cId="3135991586" sldId="1596"/>
        </pc:sldMkLst>
        <pc:spChg chg="mod">
          <ac:chgData name="Bahyl Jakub" userId="S::jakub.bahyl@health.gov.sk::bcf3fb65-4f2f-409f-909d-4cd91bf60468" providerId="AD" clId="Web-{B34CCA5E-5530-909D-21EA-10EA9EB0BA4B}" dt="2026-03-20T10:25:28.458" v="808" actId="20577"/>
          <ac:spMkLst>
            <pc:docMk/>
            <pc:sldMk cId="3135991586" sldId="1596"/>
            <ac:spMk id="5" creationId="{369F99C3-25A3-4798-5CB3-5C1A078648D8}"/>
          </ac:spMkLst>
        </pc:spChg>
        <pc:picChg chg="add mod">
          <ac:chgData name="Bahyl Jakub" userId="S::jakub.bahyl@health.gov.sk::bcf3fb65-4f2f-409f-909d-4cd91bf60468" providerId="AD" clId="Web-{B34CCA5E-5530-909D-21EA-10EA9EB0BA4B}" dt="2026-03-20T10:25:34.521" v="810" actId="14100"/>
          <ac:picMkLst>
            <pc:docMk/>
            <pc:sldMk cId="3135991586" sldId="1596"/>
            <ac:picMk id="2" creationId="{6B79E62C-9CC4-3692-506C-B28263752DA3}"/>
          </ac:picMkLst>
        </pc:picChg>
      </pc:sldChg>
      <pc:sldChg chg="add replId">
        <pc:chgData name="Bahyl Jakub" userId="S::jakub.bahyl@health.gov.sk::bcf3fb65-4f2f-409f-909d-4cd91bf60468" providerId="AD" clId="Web-{B34CCA5E-5530-909D-21EA-10EA9EB0BA4B}" dt="2026-03-20T10:10:11.721" v="341"/>
        <pc:sldMkLst>
          <pc:docMk/>
          <pc:sldMk cId="4009856919" sldId="1597"/>
        </pc:sldMkLst>
      </pc:sldChg>
      <pc:sldChg chg="add replId">
        <pc:chgData name="Bahyl Jakub" userId="S::jakub.bahyl@health.gov.sk::bcf3fb65-4f2f-409f-909d-4cd91bf60468" providerId="AD" clId="Web-{B34CCA5E-5530-909D-21EA-10EA9EB0BA4B}" dt="2026-03-20T10:10:12.018" v="342"/>
        <pc:sldMkLst>
          <pc:docMk/>
          <pc:sldMk cId="283923336" sldId="1598"/>
        </pc:sldMkLst>
      </pc:sldChg>
      <pc:sldChg chg="add replId">
        <pc:chgData name="Bahyl Jakub" userId="S::jakub.bahyl@health.gov.sk::bcf3fb65-4f2f-409f-909d-4cd91bf60468" providerId="AD" clId="Web-{B34CCA5E-5530-909D-21EA-10EA9EB0BA4B}" dt="2026-03-20T10:10:12.346" v="343"/>
        <pc:sldMkLst>
          <pc:docMk/>
          <pc:sldMk cId="4176423574" sldId="1599"/>
        </pc:sldMkLst>
      </pc:sldChg>
      <pc:sldChg chg="add replId">
        <pc:chgData name="Bahyl Jakub" userId="S::jakub.bahyl@health.gov.sk::bcf3fb65-4f2f-409f-909d-4cd91bf60468" providerId="AD" clId="Web-{B34CCA5E-5530-909D-21EA-10EA9EB0BA4B}" dt="2026-03-20T10:10:12.643" v="344"/>
        <pc:sldMkLst>
          <pc:docMk/>
          <pc:sldMk cId="4178967018" sldId="1600"/>
        </pc:sldMkLst>
      </pc:sldChg>
      <pc:sldChg chg="add replId">
        <pc:chgData name="Bahyl Jakub" userId="S::jakub.bahyl@health.gov.sk::bcf3fb65-4f2f-409f-909d-4cd91bf60468" providerId="AD" clId="Web-{B34CCA5E-5530-909D-21EA-10EA9EB0BA4B}" dt="2026-03-20T10:10:12.924" v="345"/>
        <pc:sldMkLst>
          <pc:docMk/>
          <pc:sldMk cId="885257804" sldId="1601"/>
        </pc:sldMkLst>
      </pc:sldChg>
      <pc:sldChg chg="modSp add replId">
        <pc:chgData name="Bahyl Jakub" userId="S::jakub.bahyl@health.gov.sk::bcf3fb65-4f2f-409f-909d-4cd91bf60468" providerId="AD" clId="Web-{B34CCA5E-5530-909D-21EA-10EA9EB0BA4B}" dt="2026-03-20T10:24:52.425" v="797" actId="20577"/>
        <pc:sldMkLst>
          <pc:docMk/>
          <pc:sldMk cId="428266260" sldId="1602"/>
        </pc:sldMkLst>
        <pc:spChg chg="mod">
          <ac:chgData name="Bahyl Jakub" userId="S::jakub.bahyl@health.gov.sk::bcf3fb65-4f2f-409f-909d-4cd91bf60468" providerId="AD" clId="Web-{B34CCA5E-5530-909D-21EA-10EA9EB0BA4B}" dt="2026-03-20T10:24:09.689" v="711" actId="20577"/>
          <ac:spMkLst>
            <pc:docMk/>
            <pc:sldMk cId="428266260" sldId="1602"/>
            <ac:spMk id="2" creationId="{E4AF1A6A-2723-DF7F-C231-938F9CE15BC4}"/>
          </ac:spMkLst>
        </pc:spChg>
        <pc:spChg chg="mod">
          <ac:chgData name="Bahyl Jakub" userId="S::jakub.bahyl@health.gov.sk::bcf3fb65-4f2f-409f-909d-4cd91bf60468" providerId="AD" clId="Web-{B34CCA5E-5530-909D-21EA-10EA9EB0BA4B}" dt="2026-03-20T10:24:52.425" v="797" actId="20577"/>
          <ac:spMkLst>
            <pc:docMk/>
            <pc:sldMk cId="428266260" sldId="1602"/>
            <ac:spMk id="5" creationId="{82590684-9F2B-889B-2894-20C3C977AF2F}"/>
          </ac:spMkLst>
        </pc:spChg>
      </pc:sldChg>
    </pc:docChg>
  </pc:docChgLst>
  <pc:docChgLst>
    <pc:chgData name="Bahyl Jakub" userId="S::jakub.bahyl@health.gov.sk::bcf3fb65-4f2f-409f-909d-4cd91bf60468" providerId="AD" clId="Web-{1E72EF0F-972D-2C5D-6006-973048F50E05}"/>
    <pc:docChg chg="mod addSld delSld modSld sldOrd">
      <pc:chgData name="Bahyl Jakub" userId="S::jakub.bahyl@health.gov.sk::bcf3fb65-4f2f-409f-909d-4cd91bf60468" providerId="AD" clId="Web-{1E72EF0F-972D-2C5D-6006-973048F50E05}" dt="2026-03-19T12:24:00.792" v="2542" actId="1076"/>
      <pc:docMkLst>
        <pc:docMk/>
      </pc:docMkLst>
      <pc:sldChg chg="modSp">
        <pc:chgData name="Bahyl Jakub" userId="S::jakub.bahyl@health.gov.sk::bcf3fb65-4f2f-409f-909d-4cd91bf60468" providerId="AD" clId="Web-{1E72EF0F-972D-2C5D-6006-973048F50E05}" dt="2026-03-18T16:50:56.040" v="483" actId="20577"/>
        <pc:sldMkLst>
          <pc:docMk/>
          <pc:sldMk cId="4052224954" sldId="1508"/>
        </pc:sldMkLst>
        <pc:spChg chg="mod">
          <ac:chgData name="Bahyl Jakub" userId="S::jakub.bahyl@health.gov.sk::bcf3fb65-4f2f-409f-909d-4cd91bf60468" providerId="AD" clId="Web-{1E72EF0F-972D-2C5D-6006-973048F50E05}" dt="2026-03-18T16:50:56.040" v="483" actId="20577"/>
          <ac:spMkLst>
            <pc:docMk/>
            <pc:sldMk cId="4052224954" sldId="1508"/>
            <ac:spMk id="7" creationId="{07023216-1AE8-67E0-7D58-879C0C3AA5E3}"/>
          </ac:spMkLst>
        </pc:spChg>
      </pc:sldChg>
      <pc:sldChg chg="modSp">
        <pc:chgData name="Bahyl Jakub" userId="S::jakub.bahyl@health.gov.sk::bcf3fb65-4f2f-409f-909d-4cd91bf60468" providerId="AD" clId="Web-{1E72EF0F-972D-2C5D-6006-973048F50E05}" dt="2026-03-19T10:38:27.937" v="2446" actId="1076"/>
        <pc:sldMkLst>
          <pc:docMk/>
          <pc:sldMk cId="3823506091" sldId="1520"/>
        </pc:sldMkLst>
        <pc:spChg chg="mod">
          <ac:chgData name="Bahyl Jakub" userId="S::jakub.bahyl@health.gov.sk::bcf3fb65-4f2f-409f-909d-4cd91bf60468" providerId="AD" clId="Web-{1E72EF0F-972D-2C5D-6006-973048F50E05}" dt="2026-03-19T10:38:27.890" v="2441" actId="1076"/>
          <ac:spMkLst>
            <pc:docMk/>
            <pc:sldMk cId="3823506091" sldId="1520"/>
            <ac:spMk id="3" creationId="{2A1A742F-C0B0-0AF8-A5EC-1B594A97E5A7}"/>
          </ac:spMkLst>
        </pc:spChg>
        <pc:spChg chg="mod">
          <ac:chgData name="Bahyl Jakub" userId="S::jakub.bahyl@health.gov.sk::bcf3fb65-4f2f-409f-909d-4cd91bf60468" providerId="AD" clId="Web-{1E72EF0F-972D-2C5D-6006-973048F50E05}" dt="2026-03-18T14:39:05.751" v="44" actId="20577"/>
          <ac:spMkLst>
            <pc:docMk/>
            <pc:sldMk cId="3823506091" sldId="1520"/>
            <ac:spMk id="5" creationId="{664F66DA-D664-5FAF-2237-17CA4A05E4EC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8:27.905" v="2442" actId="1076"/>
          <ac:spMkLst>
            <pc:docMk/>
            <pc:sldMk cId="3823506091" sldId="1520"/>
            <ac:spMk id="7" creationId="{1E1545A6-B0AC-6282-612D-C8ACB44F7D11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8:27.874" v="2439" actId="1076"/>
          <ac:spMkLst>
            <pc:docMk/>
            <pc:sldMk cId="3823506091" sldId="1520"/>
            <ac:spMk id="9" creationId="{A296F45A-7A6F-B783-0E25-37EEA611E899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8:27.921" v="2444" actId="1076"/>
          <ac:spMkLst>
            <pc:docMk/>
            <pc:sldMk cId="3823506091" sldId="1520"/>
            <ac:spMk id="13" creationId="{6441B31A-939A-26DB-66A8-491A78D6E852}"/>
          </ac:spMkLst>
        </pc:spChg>
        <pc:picChg chg="mod">
          <ac:chgData name="Bahyl Jakub" userId="S::jakub.bahyl@health.gov.sk::bcf3fb65-4f2f-409f-909d-4cd91bf60468" providerId="AD" clId="Web-{1E72EF0F-972D-2C5D-6006-973048F50E05}" dt="2026-03-19T10:38:27.905" v="2443" actId="1076"/>
          <ac:picMkLst>
            <pc:docMk/>
            <pc:sldMk cId="3823506091" sldId="1520"/>
            <ac:picMk id="11" creationId="{B568E638-6C21-2117-7711-916569A170D4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38:27.890" v="2440" actId="1076"/>
          <ac:picMkLst>
            <pc:docMk/>
            <pc:sldMk cId="3823506091" sldId="1520"/>
            <ac:picMk id="12" creationId="{37D4F2A6-9581-7081-A2D0-F7C2C85E6F35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38:27.937" v="2445" actId="1076"/>
          <ac:picMkLst>
            <pc:docMk/>
            <pc:sldMk cId="3823506091" sldId="1520"/>
            <ac:picMk id="16" creationId="{1402A74B-238E-3FD1-4F8E-570C6026CDCD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38:27.937" v="2446" actId="1076"/>
          <ac:picMkLst>
            <pc:docMk/>
            <pc:sldMk cId="3823506091" sldId="1520"/>
            <ac:picMk id="18" creationId="{85D1B8DD-217E-3D8D-D8C7-5AC2DB69B816}"/>
          </ac:picMkLst>
        </pc:picChg>
      </pc:sldChg>
      <pc:sldChg chg="delSp modSp">
        <pc:chgData name="Bahyl Jakub" userId="S::jakub.bahyl@health.gov.sk::bcf3fb65-4f2f-409f-909d-4cd91bf60468" providerId="AD" clId="Web-{1E72EF0F-972D-2C5D-6006-973048F50E05}" dt="2026-03-18T17:01:40.722" v="583" actId="1076"/>
        <pc:sldMkLst>
          <pc:docMk/>
          <pc:sldMk cId="2401911498" sldId="1527"/>
        </pc:sldMkLst>
        <pc:spChg chg="mod">
          <ac:chgData name="Bahyl Jakub" userId="S::jakub.bahyl@health.gov.sk::bcf3fb65-4f2f-409f-909d-4cd91bf60468" providerId="AD" clId="Web-{1E72EF0F-972D-2C5D-6006-973048F50E05}" dt="2026-03-18T17:01:40.707" v="582" actId="1076"/>
          <ac:spMkLst>
            <pc:docMk/>
            <pc:sldMk cId="2401911498" sldId="1527"/>
            <ac:spMk id="7" creationId="{A5974D9B-329C-E387-2558-6BA4DFF552AD}"/>
          </ac:spMkLst>
        </pc:spChg>
        <pc:spChg chg="mod">
          <ac:chgData name="Bahyl Jakub" userId="S::jakub.bahyl@health.gov.sk::bcf3fb65-4f2f-409f-909d-4cd91bf60468" providerId="AD" clId="Web-{1E72EF0F-972D-2C5D-6006-973048F50E05}" dt="2026-03-18T17:01:29.675" v="581" actId="20577"/>
          <ac:spMkLst>
            <pc:docMk/>
            <pc:sldMk cId="2401911498" sldId="1527"/>
            <ac:spMk id="24" creationId="{434CAD2B-B10F-8886-9FF8-6EDE3A8FC6F0}"/>
          </ac:spMkLst>
        </pc:spChg>
        <pc:picChg chg="mod">
          <ac:chgData name="Bahyl Jakub" userId="S::jakub.bahyl@health.gov.sk::bcf3fb65-4f2f-409f-909d-4cd91bf60468" providerId="AD" clId="Web-{1E72EF0F-972D-2C5D-6006-973048F50E05}" dt="2026-03-18T17:01:40.722" v="583" actId="1076"/>
          <ac:picMkLst>
            <pc:docMk/>
            <pc:sldMk cId="2401911498" sldId="1527"/>
            <ac:picMk id="12" creationId="{F36FA5E7-D35A-6394-9F1F-973F4BD3F38B}"/>
          </ac:picMkLst>
        </pc:picChg>
      </pc:sldChg>
      <pc:sldChg chg="modSp">
        <pc:chgData name="Bahyl Jakub" userId="S::jakub.bahyl@health.gov.sk::bcf3fb65-4f2f-409f-909d-4cd91bf60468" providerId="AD" clId="Web-{1E72EF0F-972D-2C5D-6006-973048F50E05}" dt="2026-03-18T16:50:50.915" v="482" actId="20577"/>
        <pc:sldMkLst>
          <pc:docMk/>
          <pc:sldMk cId="2635950923" sldId="1530"/>
        </pc:sldMkLst>
        <pc:spChg chg="mod">
          <ac:chgData name="Bahyl Jakub" userId="S::jakub.bahyl@health.gov.sk::bcf3fb65-4f2f-409f-909d-4cd91bf60468" providerId="AD" clId="Web-{1E72EF0F-972D-2C5D-6006-973048F50E05}" dt="2026-03-18T16:50:50.915" v="482" actId="20577"/>
          <ac:spMkLst>
            <pc:docMk/>
            <pc:sldMk cId="2635950923" sldId="1530"/>
            <ac:spMk id="7" creationId="{C37CB21E-160C-4AE4-DA8A-170C37CB803A}"/>
          </ac:spMkLst>
        </pc:spChg>
      </pc:sldChg>
      <pc:sldChg chg="addSp delSp modSp">
        <pc:chgData name="Bahyl Jakub" userId="S::jakub.bahyl@health.gov.sk::bcf3fb65-4f2f-409f-909d-4cd91bf60468" providerId="AD" clId="Web-{1E72EF0F-972D-2C5D-6006-973048F50E05}" dt="2026-03-19T12:16:03.031" v="2463" actId="1076"/>
        <pc:sldMkLst>
          <pc:docMk/>
          <pc:sldMk cId="3165958181" sldId="1531"/>
        </pc:sldMkLst>
        <pc:spChg chg="mod">
          <ac:chgData name="Bahyl Jakub" userId="S::jakub.bahyl@health.gov.sk::bcf3fb65-4f2f-409f-909d-4cd91bf60468" providerId="AD" clId="Web-{1E72EF0F-972D-2C5D-6006-973048F50E05}" dt="2026-03-18T16:57:32.735" v="570" actId="1076"/>
          <ac:spMkLst>
            <pc:docMk/>
            <pc:sldMk cId="3165958181" sldId="1531"/>
            <ac:spMk id="11" creationId="{533C4D3C-8C3E-5426-C656-88392978CD17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7:32.985" v="573" actId="1076"/>
          <ac:spMkLst>
            <pc:docMk/>
            <pc:sldMk cId="3165958181" sldId="1531"/>
            <ac:spMk id="15" creationId="{FD36E1A4-1A58-D0AC-3401-BAD921CA82A9}"/>
          </ac:spMkLst>
        </pc:spChg>
        <pc:spChg chg="mod">
          <ac:chgData name="Bahyl Jakub" userId="S::jakub.bahyl@health.gov.sk::bcf3fb65-4f2f-409f-909d-4cd91bf60468" providerId="AD" clId="Web-{1E72EF0F-972D-2C5D-6006-973048F50E05}" dt="2026-03-19T12:16:03.031" v="2463" actId="1076"/>
          <ac:spMkLst>
            <pc:docMk/>
            <pc:sldMk cId="3165958181" sldId="1531"/>
            <ac:spMk id="16" creationId="{932145B2-FFEC-3851-7C5F-22F0278E09AC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8:10.486" v="577" actId="20577"/>
          <ac:spMkLst>
            <pc:docMk/>
            <pc:sldMk cId="3165958181" sldId="1531"/>
            <ac:spMk id="17" creationId="{D1B80DFF-F892-BFFB-0D7B-02EDCBB646E9}"/>
          </ac:spMkLst>
        </pc:spChg>
        <pc:picChg chg="add mod modCrop">
          <ac:chgData name="Bahyl Jakub" userId="S::jakub.bahyl@health.gov.sk::bcf3fb65-4f2f-409f-909d-4cd91bf60468" providerId="AD" clId="Web-{1E72EF0F-972D-2C5D-6006-973048F50E05}" dt="2026-03-18T16:57:39.048" v="575" actId="14100"/>
          <ac:picMkLst>
            <pc:docMk/>
            <pc:sldMk cId="3165958181" sldId="1531"/>
            <ac:picMk id="4" creationId="{231720B8-5ED4-E773-1833-5EB71076CC1D}"/>
          </ac:picMkLst>
        </pc:picChg>
        <pc:picChg chg="mod">
          <ac:chgData name="Bahyl Jakub" userId="S::jakub.bahyl@health.gov.sk::bcf3fb65-4f2f-409f-909d-4cd91bf60468" providerId="AD" clId="Web-{1E72EF0F-972D-2C5D-6006-973048F50E05}" dt="2026-03-18T16:56:57.750" v="561" actId="1076"/>
          <ac:picMkLst>
            <pc:docMk/>
            <pc:sldMk cId="3165958181" sldId="1531"/>
            <ac:picMk id="8" creationId="{DC147A0B-A16D-0237-7F1F-C8A8A5D2078E}"/>
          </ac:picMkLst>
        </pc:picChg>
        <pc:picChg chg="mod">
          <ac:chgData name="Bahyl Jakub" userId="S::jakub.bahyl@health.gov.sk::bcf3fb65-4f2f-409f-909d-4cd91bf60468" providerId="AD" clId="Web-{1E72EF0F-972D-2C5D-6006-973048F50E05}" dt="2026-03-18T16:57:32.735" v="571" actId="1076"/>
          <ac:picMkLst>
            <pc:docMk/>
            <pc:sldMk cId="3165958181" sldId="1531"/>
            <ac:picMk id="10" creationId="{5B3A9635-7E26-9A14-4DC2-29F2C95F79AA}"/>
          </ac:picMkLst>
        </pc:picChg>
        <pc:picChg chg="mod">
          <ac:chgData name="Bahyl Jakub" userId="S::jakub.bahyl@health.gov.sk::bcf3fb65-4f2f-409f-909d-4cd91bf60468" providerId="AD" clId="Web-{1E72EF0F-972D-2C5D-6006-973048F50E05}" dt="2026-03-18T16:56:57.750" v="560" actId="1076"/>
          <ac:picMkLst>
            <pc:docMk/>
            <pc:sldMk cId="3165958181" sldId="1531"/>
            <ac:picMk id="19" creationId="{7759129B-4B00-2F54-D7B7-BF7C6CB82BA1}"/>
          </ac:picMkLst>
        </pc:picChg>
      </pc:sldChg>
      <pc:sldChg chg="delSp modSp">
        <pc:chgData name="Bahyl Jakub" userId="S::jakub.bahyl@health.gov.sk::bcf3fb65-4f2f-409f-909d-4cd91bf60468" providerId="AD" clId="Web-{1E72EF0F-972D-2C5D-6006-973048F50E05}" dt="2026-03-18T16:58:19.845" v="578" actId="20577"/>
        <pc:sldMkLst>
          <pc:docMk/>
          <pc:sldMk cId="3078108122" sldId="1532"/>
        </pc:sldMkLst>
        <pc:spChg chg="mod">
          <ac:chgData name="Bahyl Jakub" userId="S::jakub.bahyl@health.gov.sk::bcf3fb65-4f2f-409f-909d-4cd91bf60468" providerId="AD" clId="Web-{1E72EF0F-972D-2C5D-6006-973048F50E05}" dt="2026-03-18T16:51:52.260" v="503" actId="1076"/>
          <ac:spMkLst>
            <pc:docMk/>
            <pc:sldMk cId="3078108122" sldId="1532"/>
            <ac:spMk id="2" creationId="{918B3903-94FF-5B40-B87F-A7CBBA30B832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276" v="504" actId="1076"/>
          <ac:spMkLst>
            <pc:docMk/>
            <pc:sldMk cId="3078108122" sldId="1532"/>
            <ac:spMk id="4" creationId="{0279CA0E-FC1D-B9E9-3D16-7DB133AFEE13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291" v="505" actId="1076"/>
          <ac:spMkLst>
            <pc:docMk/>
            <pc:sldMk cId="3078108122" sldId="1532"/>
            <ac:spMk id="6" creationId="{E9898C5B-7611-395D-2C55-510E64343EBE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323" v="506" actId="1076"/>
          <ac:spMkLst>
            <pc:docMk/>
            <pc:sldMk cId="3078108122" sldId="1532"/>
            <ac:spMk id="7" creationId="{2C799809-557F-F74E-896F-08086CC423FF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338" v="507" actId="1076"/>
          <ac:spMkLst>
            <pc:docMk/>
            <pc:sldMk cId="3078108122" sldId="1532"/>
            <ac:spMk id="8" creationId="{F0C83230-A7F3-921D-1542-35597560C3B9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354" v="508" actId="1076"/>
          <ac:spMkLst>
            <pc:docMk/>
            <pc:sldMk cId="3078108122" sldId="1532"/>
            <ac:spMk id="9" creationId="{ACCCE1D6-22CF-7275-2468-139D4FEC959E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354" v="509" actId="1076"/>
          <ac:spMkLst>
            <pc:docMk/>
            <pc:sldMk cId="3078108122" sldId="1532"/>
            <ac:spMk id="12" creationId="{D422F170-699D-12D4-5ED4-756C1025F953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370" v="510" actId="1076"/>
          <ac:spMkLst>
            <pc:docMk/>
            <pc:sldMk cId="3078108122" sldId="1532"/>
            <ac:spMk id="13" creationId="{D68D84C4-E73C-6303-066B-054149AF146B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385" v="511" actId="1076"/>
          <ac:spMkLst>
            <pc:docMk/>
            <pc:sldMk cId="3078108122" sldId="1532"/>
            <ac:spMk id="14" creationId="{8A296527-820B-4A5E-3953-ECF150B71FC7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8:19.845" v="578" actId="20577"/>
          <ac:spMkLst>
            <pc:docMk/>
            <pc:sldMk cId="3078108122" sldId="1532"/>
            <ac:spMk id="18" creationId="{A5640C59-5B9F-2AA1-527D-61FC375E8851}"/>
          </ac:spMkLst>
        </pc:spChg>
        <pc:spChg chg="mod">
          <ac:chgData name="Bahyl Jakub" userId="S::jakub.bahyl@health.gov.sk::bcf3fb65-4f2f-409f-909d-4cd91bf60468" providerId="AD" clId="Web-{1E72EF0F-972D-2C5D-6006-973048F50E05}" dt="2026-03-18T16:51:52.401" v="513" actId="1076"/>
          <ac:spMkLst>
            <pc:docMk/>
            <pc:sldMk cId="3078108122" sldId="1532"/>
            <ac:spMk id="20" creationId="{98019882-3ECD-DB34-D622-311BD94E5B3D}"/>
          </ac:spMkLst>
        </pc:spChg>
      </pc:sldChg>
      <pc:sldChg chg="modSp">
        <pc:chgData name="Bahyl Jakub" userId="S::jakub.bahyl@health.gov.sk::bcf3fb65-4f2f-409f-909d-4cd91bf60468" providerId="AD" clId="Web-{1E72EF0F-972D-2C5D-6006-973048F50E05}" dt="2026-03-18T16:51:12.509" v="485" actId="20577"/>
        <pc:sldMkLst>
          <pc:docMk/>
          <pc:sldMk cId="803057542" sldId="1540"/>
        </pc:sldMkLst>
        <pc:spChg chg="mod">
          <ac:chgData name="Bahyl Jakub" userId="S::jakub.bahyl@health.gov.sk::bcf3fb65-4f2f-409f-909d-4cd91bf60468" providerId="AD" clId="Web-{1E72EF0F-972D-2C5D-6006-973048F50E05}" dt="2026-03-18T16:51:12.509" v="485" actId="20577"/>
          <ac:spMkLst>
            <pc:docMk/>
            <pc:sldMk cId="803057542" sldId="1540"/>
            <ac:spMk id="7" creationId="{7EF0FDB2-5485-9B5E-A33E-335CCD3B4E7F}"/>
          </ac:spMkLst>
        </pc:spChg>
        <pc:spChg chg="mod">
          <ac:chgData name="Bahyl Jakub" userId="S::jakub.bahyl@health.gov.sk::bcf3fb65-4f2f-409f-909d-4cd91bf60468" providerId="AD" clId="Web-{1E72EF0F-972D-2C5D-6006-973048F50E05}" dt="2026-03-18T14:38:59.563" v="41" actId="20577"/>
          <ac:spMkLst>
            <pc:docMk/>
            <pc:sldMk cId="803057542" sldId="1540"/>
            <ac:spMk id="10" creationId="{54876E83-3C0A-A4C4-E0C1-89C1359AFD59}"/>
          </ac:spMkLst>
        </pc:spChg>
      </pc:sldChg>
      <pc:sldChg chg="modSp">
        <pc:chgData name="Bahyl Jakub" userId="S::jakub.bahyl@health.gov.sk::bcf3fb65-4f2f-409f-909d-4cd91bf60468" providerId="AD" clId="Web-{1E72EF0F-972D-2C5D-6006-973048F50E05}" dt="2026-03-18T16:50:59.649" v="484" actId="20577"/>
        <pc:sldMkLst>
          <pc:docMk/>
          <pc:sldMk cId="4230552997" sldId="1541"/>
        </pc:sldMkLst>
        <pc:spChg chg="mod">
          <ac:chgData name="Bahyl Jakub" userId="S::jakub.bahyl@health.gov.sk::bcf3fb65-4f2f-409f-909d-4cd91bf60468" providerId="AD" clId="Web-{1E72EF0F-972D-2C5D-6006-973048F50E05}" dt="2026-03-18T16:50:59.649" v="484" actId="20577"/>
          <ac:spMkLst>
            <pc:docMk/>
            <pc:sldMk cId="4230552997" sldId="1541"/>
            <ac:spMk id="7" creationId="{41EA02D8-6754-8006-8F53-9B2908A02ACF}"/>
          </ac:spMkLst>
        </pc:spChg>
      </pc:sldChg>
      <pc:sldChg chg="modSp">
        <pc:chgData name="Bahyl Jakub" userId="S::jakub.bahyl@health.gov.sk::bcf3fb65-4f2f-409f-909d-4cd91bf60468" providerId="AD" clId="Web-{1E72EF0F-972D-2C5D-6006-973048F50E05}" dt="2026-03-19T12:24:00.792" v="2542" actId="1076"/>
        <pc:sldMkLst>
          <pc:docMk/>
          <pc:sldMk cId="3125791414" sldId="1542"/>
        </pc:sldMkLst>
        <pc:spChg chg="mod">
          <ac:chgData name="Bahyl Jakub" userId="S::jakub.bahyl@health.gov.sk::bcf3fb65-4f2f-409f-909d-4cd91bf60468" providerId="AD" clId="Web-{1E72EF0F-972D-2C5D-6006-973048F50E05}" dt="2026-03-19T12:23:51.182" v="2537" actId="1076"/>
          <ac:spMkLst>
            <pc:docMk/>
            <pc:sldMk cId="3125791414" sldId="1542"/>
            <ac:spMk id="27" creationId="{B71C9C63-5AAE-38A1-C743-2B3166E738DF}"/>
          </ac:spMkLst>
        </pc:spChg>
        <pc:spChg chg="mod">
          <ac:chgData name="Bahyl Jakub" userId="S::jakub.bahyl@health.gov.sk::bcf3fb65-4f2f-409f-909d-4cd91bf60468" providerId="AD" clId="Web-{1E72EF0F-972D-2C5D-6006-973048F50E05}" dt="2026-03-19T12:23:51.198" v="2538" actId="1076"/>
          <ac:spMkLst>
            <pc:docMk/>
            <pc:sldMk cId="3125791414" sldId="1542"/>
            <ac:spMk id="28" creationId="{295C80F1-11FC-2042-B7BF-BB6C44292D3B}"/>
          </ac:spMkLst>
        </pc:spChg>
        <pc:spChg chg="mod">
          <ac:chgData name="Bahyl Jakub" userId="S::jakub.bahyl@health.gov.sk::bcf3fb65-4f2f-409f-909d-4cd91bf60468" providerId="AD" clId="Web-{1E72EF0F-972D-2C5D-6006-973048F50E05}" dt="2026-03-19T12:23:51.214" v="2539" actId="1076"/>
          <ac:spMkLst>
            <pc:docMk/>
            <pc:sldMk cId="3125791414" sldId="1542"/>
            <ac:spMk id="29" creationId="{DC83E528-A7E0-D309-8A48-AE7CE25F5A63}"/>
          </ac:spMkLst>
        </pc:spChg>
        <pc:spChg chg="mod">
          <ac:chgData name="Bahyl Jakub" userId="S::jakub.bahyl@health.gov.sk::bcf3fb65-4f2f-409f-909d-4cd91bf60468" providerId="AD" clId="Web-{1E72EF0F-972D-2C5D-6006-973048F50E05}" dt="2026-03-19T12:24:00.761" v="2540" actId="1076"/>
          <ac:spMkLst>
            <pc:docMk/>
            <pc:sldMk cId="3125791414" sldId="1542"/>
            <ac:spMk id="30" creationId="{0C446D78-DC74-7C94-ED49-DF31C711F73A}"/>
          </ac:spMkLst>
        </pc:spChg>
        <pc:spChg chg="mod">
          <ac:chgData name="Bahyl Jakub" userId="S::jakub.bahyl@health.gov.sk::bcf3fb65-4f2f-409f-909d-4cd91bf60468" providerId="AD" clId="Web-{1E72EF0F-972D-2C5D-6006-973048F50E05}" dt="2026-03-19T12:24:00.777" v="2541" actId="1076"/>
          <ac:spMkLst>
            <pc:docMk/>
            <pc:sldMk cId="3125791414" sldId="1542"/>
            <ac:spMk id="31" creationId="{F1569EAA-046E-6251-ABDA-04CE3E9F2185}"/>
          </ac:spMkLst>
        </pc:spChg>
        <pc:spChg chg="mod">
          <ac:chgData name="Bahyl Jakub" userId="S::jakub.bahyl@health.gov.sk::bcf3fb65-4f2f-409f-909d-4cd91bf60468" providerId="AD" clId="Web-{1E72EF0F-972D-2C5D-6006-973048F50E05}" dt="2026-03-19T12:24:00.792" v="2542" actId="1076"/>
          <ac:spMkLst>
            <pc:docMk/>
            <pc:sldMk cId="3125791414" sldId="1542"/>
            <ac:spMk id="32" creationId="{0409171F-4003-A9DC-F236-F3CA264C66D0}"/>
          </ac:spMkLst>
        </pc:spChg>
      </pc:sldChg>
      <pc:sldChg chg="del">
        <pc:chgData name="Bahyl Jakub" userId="S::jakub.bahyl@health.gov.sk::bcf3fb65-4f2f-409f-909d-4cd91bf60468" providerId="AD" clId="Web-{1E72EF0F-972D-2C5D-6006-973048F50E05}" dt="2026-03-19T09:38:45.610" v="1008"/>
        <pc:sldMkLst>
          <pc:docMk/>
          <pc:sldMk cId="2259002266" sldId="1545"/>
        </pc:sldMkLst>
      </pc:sldChg>
      <pc:sldChg chg="addSp delSp modSp">
        <pc:chgData name="Bahyl Jakub" userId="S::jakub.bahyl@health.gov.sk::bcf3fb65-4f2f-409f-909d-4cd91bf60468" providerId="AD" clId="Web-{1E72EF0F-972D-2C5D-6006-973048F50E05}" dt="2026-03-19T09:59:29.933" v="1576" actId="20577"/>
        <pc:sldMkLst>
          <pc:docMk/>
          <pc:sldMk cId="3861713143" sldId="1546"/>
        </pc:sldMkLst>
        <pc:spChg chg="add mod">
          <ac:chgData name="Bahyl Jakub" userId="S::jakub.bahyl@health.gov.sk::bcf3fb65-4f2f-409f-909d-4cd91bf60468" providerId="AD" clId="Web-{1E72EF0F-972D-2C5D-6006-973048F50E05}" dt="2026-03-19T09:54:55.413" v="1413" actId="1076"/>
          <ac:spMkLst>
            <pc:docMk/>
            <pc:sldMk cId="3861713143" sldId="1546"/>
            <ac:spMk id="4" creationId="{05CE0542-C03F-BB76-1BF1-BDE4D8CD8B83}"/>
          </ac:spMkLst>
        </pc:spChg>
        <pc:spChg chg="mod">
          <ac:chgData name="Bahyl Jakub" userId="S::jakub.bahyl@health.gov.sk::bcf3fb65-4f2f-409f-909d-4cd91bf60468" providerId="AD" clId="Web-{1E72EF0F-972D-2C5D-6006-973048F50E05}" dt="2026-03-19T09:54:40.288" v="1392" actId="20577"/>
          <ac:spMkLst>
            <pc:docMk/>
            <pc:sldMk cId="3861713143" sldId="1546"/>
            <ac:spMk id="5" creationId="{F117A548-FC82-5409-A1BC-A46DAE7E1C24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4:55.429" v="1414" actId="1076"/>
          <ac:spMkLst>
            <pc:docMk/>
            <pc:sldMk cId="3861713143" sldId="1546"/>
            <ac:spMk id="7" creationId="{669383F3-DB2A-2188-1C95-CA6C99DBE87B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6:10.868" v="1471"/>
          <ac:spMkLst>
            <pc:docMk/>
            <pc:sldMk cId="3861713143" sldId="1546"/>
            <ac:spMk id="9" creationId="{2EECEFA0-E04E-CE70-FE93-1D894396E54F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5:40.164" v="1454"/>
          <ac:spMkLst>
            <pc:docMk/>
            <pc:sldMk cId="3861713143" sldId="1546"/>
            <ac:spMk id="10" creationId="{000DD3A7-41BE-3931-9734-6E5B37AB6013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4:55.429" v="1415" actId="1076"/>
          <ac:spMkLst>
            <pc:docMk/>
            <pc:sldMk cId="3861713143" sldId="1546"/>
            <ac:spMk id="11" creationId="{820F661E-35A1-5C12-3CCA-D726DBE9DE52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5:40.164" v="1452"/>
          <ac:spMkLst>
            <pc:docMk/>
            <pc:sldMk cId="3861713143" sldId="1546"/>
            <ac:spMk id="14" creationId="{42C20548-E907-C0A1-F822-2846441AD6C6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5:40.164" v="1451"/>
          <ac:spMkLst>
            <pc:docMk/>
            <pc:sldMk cId="3861713143" sldId="1546"/>
            <ac:spMk id="15" creationId="{03D8331A-B911-A82A-0D12-35F59F677D1C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4:52.632" v="1401"/>
          <ac:spMkLst>
            <pc:docMk/>
            <pc:sldMk cId="3861713143" sldId="1546"/>
            <ac:spMk id="18" creationId="{F16B2A81-5256-5526-A462-759811B6FD05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4:52.632" v="1400"/>
          <ac:spMkLst>
            <pc:docMk/>
            <pc:sldMk cId="3861713143" sldId="1546"/>
            <ac:spMk id="19" creationId="{E1107DB6-19B2-818F-8960-46E6C54AA8DD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4:52.632" v="1399"/>
          <ac:spMkLst>
            <pc:docMk/>
            <pc:sldMk cId="3861713143" sldId="1546"/>
            <ac:spMk id="20" creationId="{38B23111-F6F0-2684-A5E8-FAFBCCBFDD74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4:52.632" v="1398"/>
          <ac:spMkLst>
            <pc:docMk/>
            <pc:sldMk cId="3861713143" sldId="1546"/>
            <ac:spMk id="21" creationId="{82BC47F0-4ECE-16CD-85E9-E01609012E66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4:52.632" v="1393"/>
          <ac:spMkLst>
            <pc:docMk/>
            <pc:sldMk cId="3861713143" sldId="1546"/>
            <ac:spMk id="26" creationId="{AC1346F6-66CD-F743-1423-99F7F58302A1}"/>
          </ac:spMkLst>
        </pc:spChg>
        <pc:spChg chg="add del mod">
          <ac:chgData name="Bahyl Jakub" userId="S::jakub.bahyl@health.gov.sk::bcf3fb65-4f2f-409f-909d-4cd91bf60468" providerId="AD" clId="Web-{1E72EF0F-972D-2C5D-6006-973048F50E05}" dt="2026-03-19T09:56:39.477" v="1478"/>
          <ac:spMkLst>
            <pc:docMk/>
            <pc:sldMk cId="3861713143" sldId="1546"/>
            <ac:spMk id="28" creationId="{4CE356D3-558A-E246-FF0E-2A0D07B83DFC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4:55.460" v="1417" actId="1076"/>
          <ac:spMkLst>
            <pc:docMk/>
            <pc:sldMk cId="3861713143" sldId="1546"/>
            <ac:spMk id="30" creationId="{6A4C4098-77C2-786B-46AB-EA7CDE5F1CDB}"/>
          </ac:spMkLst>
        </pc:spChg>
        <pc:spChg chg="add del mod">
          <ac:chgData name="Bahyl Jakub" userId="S::jakub.bahyl@health.gov.sk::bcf3fb65-4f2f-409f-909d-4cd91bf60468" providerId="AD" clId="Web-{1E72EF0F-972D-2C5D-6006-973048F50E05}" dt="2026-03-19T09:56:39.477" v="1476"/>
          <ac:spMkLst>
            <pc:docMk/>
            <pc:sldMk cId="3861713143" sldId="1546"/>
            <ac:spMk id="42" creationId="{DA5F595D-1BBC-8ABF-8870-393E94C329D1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9:25.026" v="1575" actId="20577"/>
          <ac:spMkLst>
            <pc:docMk/>
            <pc:sldMk cId="3861713143" sldId="1546"/>
            <ac:spMk id="44" creationId="{C1126A60-7ABB-D2A7-BC4D-49D58165DA50}"/>
          </ac:spMkLst>
        </pc:spChg>
        <pc:spChg chg="add del mod">
          <ac:chgData name="Bahyl Jakub" userId="S::jakub.bahyl@health.gov.sk::bcf3fb65-4f2f-409f-909d-4cd91bf60468" providerId="AD" clId="Web-{1E72EF0F-972D-2C5D-6006-973048F50E05}" dt="2026-03-19T09:57:42.275" v="1480"/>
          <ac:spMkLst>
            <pc:docMk/>
            <pc:sldMk cId="3861713143" sldId="1546"/>
            <ac:spMk id="46" creationId="{036FE5F7-F98F-F4B8-F99D-F46E76E6EAEC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7:49.041" v="1481" actId="1076"/>
          <ac:spMkLst>
            <pc:docMk/>
            <pc:sldMk cId="3861713143" sldId="1546"/>
            <ac:spMk id="48" creationId="{192455C4-3B2A-7155-20B7-D33BE174A998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9:29.933" v="1576" actId="20577"/>
          <ac:spMkLst>
            <pc:docMk/>
            <pc:sldMk cId="3861713143" sldId="1546"/>
            <ac:spMk id="50" creationId="{FCC9206E-1660-1B3A-0ED5-2711CF31441B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6:17.102" v="1474" actId="1076"/>
          <ac:spMkLst>
            <pc:docMk/>
            <pc:sldMk cId="3861713143" sldId="1546"/>
            <ac:spMk id="60" creationId="{B5C41976-C4E5-40E4-76A6-EB9EDA7CB5A4}"/>
          </ac:spMkLst>
        </pc:spChg>
        <pc:picChg chg="del">
          <ac:chgData name="Bahyl Jakub" userId="S::jakub.bahyl@health.gov.sk::bcf3fb65-4f2f-409f-909d-4cd91bf60468" providerId="AD" clId="Web-{1E72EF0F-972D-2C5D-6006-973048F50E05}" dt="2026-03-19T09:55:40.164" v="1453"/>
          <ac:picMkLst>
            <pc:docMk/>
            <pc:sldMk cId="3861713143" sldId="1546"/>
            <ac:picMk id="13" creationId="{2885A2F9-C049-CE2C-F84D-F2AC970D908D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5:40.164" v="1450"/>
          <ac:picMkLst>
            <pc:docMk/>
            <pc:sldMk cId="3861713143" sldId="1546"/>
            <ac:picMk id="16" creationId="{C66967E5-EAF2-F913-0944-002FA1CBD2AE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5:40.164" v="1449"/>
          <ac:picMkLst>
            <pc:docMk/>
            <pc:sldMk cId="3861713143" sldId="1546"/>
            <ac:picMk id="17" creationId="{A6CF397C-4EC3-8941-E185-DB753391C9E5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4:52.632" v="1397"/>
          <ac:picMkLst>
            <pc:docMk/>
            <pc:sldMk cId="3861713143" sldId="1546"/>
            <ac:picMk id="22" creationId="{133FDA72-BA44-1401-32AB-9ADF0CEC299F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4:52.632" v="1396"/>
          <ac:picMkLst>
            <pc:docMk/>
            <pc:sldMk cId="3861713143" sldId="1546"/>
            <ac:picMk id="23" creationId="{7D27AF4D-0D16-43A5-D134-42CF057DB7D6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4:52.632" v="1395"/>
          <ac:picMkLst>
            <pc:docMk/>
            <pc:sldMk cId="3861713143" sldId="1546"/>
            <ac:picMk id="24" creationId="{8212A1C5-6636-23B4-120B-01BAE0900338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4:52.632" v="1394"/>
          <ac:picMkLst>
            <pc:docMk/>
            <pc:sldMk cId="3861713143" sldId="1546"/>
            <ac:picMk id="25" creationId="{FF2746A9-9CD1-8D4B-6095-301535A54946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4:55.476" v="1418" actId="1076"/>
          <ac:picMkLst>
            <pc:docMk/>
            <pc:sldMk cId="3861713143" sldId="1546"/>
            <ac:picMk id="32" creationId="{A7196CBE-602B-06CF-E0E1-7D6DED89B8FE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4:55.491" v="1419" actId="1076"/>
          <ac:picMkLst>
            <pc:docMk/>
            <pc:sldMk cId="3861713143" sldId="1546"/>
            <ac:picMk id="34" creationId="{CBDF3807-DC00-CB44-7350-D4A7F34D99F6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4:55.507" v="1420" actId="1076"/>
          <ac:picMkLst>
            <pc:docMk/>
            <pc:sldMk cId="3861713143" sldId="1546"/>
            <ac:picMk id="36" creationId="{CBA935F3-1E05-068F-19AA-57806DBC6238}"/>
          </ac:picMkLst>
        </pc:picChg>
        <pc:picChg chg="add del mod">
          <ac:chgData name="Bahyl Jakub" userId="S::jakub.bahyl@health.gov.sk::bcf3fb65-4f2f-409f-909d-4cd91bf60468" providerId="AD" clId="Web-{1E72EF0F-972D-2C5D-6006-973048F50E05}" dt="2026-03-19T09:56:39.477" v="1477"/>
          <ac:picMkLst>
            <pc:docMk/>
            <pc:sldMk cId="3861713143" sldId="1546"/>
            <ac:picMk id="38" creationId="{C5A1AB99-1A63-6E23-5D96-3243A4655240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6:01.696" v="1467" actId="1076"/>
          <ac:picMkLst>
            <pc:docMk/>
            <pc:sldMk cId="3861713143" sldId="1546"/>
            <ac:picMk id="52" creationId="{30A86559-39B8-4DA8-204B-C7DF6070BCBA}"/>
          </ac:picMkLst>
        </pc:picChg>
        <pc:picChg chg="add del mod">
          <ac:chgData name="Bahyl Jakub" userId="S::jakub.bahyl@health.gov.sk::bcf3fb65-4f2f-409f-909d-4cd91bf60468" providerId="AD" clId="Web-{1E72EF0F-972D-2C5D-6006-973048F50E05}" dt="2026-03-19T09:57:42.260" v="1479"/>
          <ac:picMkLst>
            <pc:docMk/>
            <pc:sldMk cId="3861713143" sldId="1546"/>
            <ac:picMk id="54" creationId="{6017C33B-5C49-571B-7B60-00FAE7D71A65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7:49.072" v="1483" actId="1076"/>
          <ac:picMkLst>
            <pc:docMk/>
            <pc:sldMk cId="3861713143" sldId="1546"/>
            <ac:picMk id="56" creationId="{C9406553-F2A3-E64A-27ED-A26BC6D892F0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7:49.088" v="1484" actId="1076"/>
          <ac:picMkLst>
            <pc:docMk/>
            <pc:sldMk cId="3861713143" sldId="1546"/>
            <ac:picMk id="58" creationId="{BBBEB24E-DC78-04E8-0212-429B7C89F787}"/>
          </ac:picMkLst>
        </pc:picChg>
        <pc:cxnChg chg="add mod">
          <ac:chgData name="Bahyl Jakub" userId="S::jakub.bahyl@health.gov.sk::bcf3fb65-4f2f-409f-909d-4cd91bf60468" providerId="AD" clId="Web-{1E72EF0F-972D-2C5D-6006-973048F50E05}" dt="2026-03-19T09:54:55.523" v="1422" actId="1076"/>
          <ac:cxnSpMkLst>
            <pc:docMk/>
            <pc:sldMk cId="3861713143" sldId="1546"/>
            <ac:cxnSpMk id="40" creationId="{888983D4-BEDC-1352-0D78-846B28F0A928}"/>
          </ac:cxnSpMkLst>
        </pc:cxnChg>
        <pc:cxnChg chg="add mod">
          <ac:chgData name="Bahyl Jakub" userId="S::jakub.bahyl@health.gov.sk::bcf3fb65-4f2f-409f-909d-4cd91bf60468" providerId="AD" clId="Web-{1E72EF0F-972D-2C5D-6006-973048F50E05}" dt="2026-03-19T09:56:17.118" v="1475" actId="1076"/>
          <ac:cxnSpMkLst>
            <pc:docMk/>
            <pc:sldMk cId="3861713143" sldId="1546"/>
            <ac:cxnSpMk id="62" creationId="{A0EB648E-0CB2-9E91-A723-EC6EA5770023}"/>
          </ac:cxnSpMkLst>
        </pc:cxnChg>
      </pc:sldChg>
      <pc:sldChg chg="addSp delSp modSp">
        <pc:chgData name="Bahyl Jakub" userId="S::jakub.bahyl@health.gov.sk::bcf3fb65-4f2f-409f-909d-4cd91bf60468" providerId="AD" clId="Web-{1E72EF0F-972D-2C5D-6006-973048F50E05}" dt="2026-03-19T10:07:42.305" v="1786"/>
        <pc:sldMkLst>
          <pc:docMk/>
          <pc:sldMk cId="1815613020" sldId="1548"/>
        </pc:sldMkLst>
        <pc:spChg chg="add mod">
          <ac:chgData name="Bahyl Jakub" userId="S::jakub.bahyl@health.gov.sk::bcf3fb65-4f2f-409f-909d-4cd91bf60468" providerId="AD" clId="Web-{1E72EF0F-972D-2C5D-6006-973048F50E05}" dt="2026-03-19T10:05:02.940" v="1705" actId="1076"/>
          <ac:spMkLst>
            <pc:docMk/>
            <pc:sldMk cId="1815613020" sldId="1548"/>
            <ac:spMk id="4" creationId="{3D2C12E8-AE3C-4D6C-1D71-6CAEA2796E17}"/>
          </ac:spMkLst>
        </pc:spChg>
        <pc:spChg chg="mod">
          <ac:chgData name="Bahyl Jakub" userId="S::jakub.bahyl@health.gov.sk::bcf3fb65-4f2f-409f-909d-4cd91bf60468" providerId="AD" clId="Web-{1E72EF0F-972D-2C5D-6006-973048F50E05}" dt="2026-03-19T10:03:12.137" v="1625" actId="20577"/>
          <ac:spMkLst>
            <pc:docMk/>
            <pc:sldMk cId="1815613020" sldId="1548"/>
            <ac:spMk id="5" creationId="{DF297D09-EDF8-D4CA-EFEA-547ADCB8232D}"/>
          </ac:spMkLst>
        </pc:spChg>
        <pc:spChg chg="del">
          <ac:chgData name="Bahyl Jakub" userId="S::jakub.bahyl@health.gov.sk::bcf3fb65-4f2f-409f-909d-4cd91bf60468" providerId="AD" clId="Web-{1E72EF0F-972D-2C5D-6006-973048F50E05}" dt="2026-03-19T10:03:46.717" v="1658"/>
          <ac:spMkLst>
            <pc:docMk/>
            <pc:sldMk cId="1815613020" sldId="1548"/>
            <ac:spMk id="7" creationId="{16F8FC3C-428B-C955-A6CA-409B9E2B7806}"/>
          </ac:spMkLst>
        </pc:spChg>
        <pc:spChg chg="del">
          <ac:chgData name="Bahyl Jakub" userId="S::jakub.bahyl@health.gov.sk::bcf3fb65-4f2f-409f-909d-4cd91bf60468" providerId="AD" clId="Web-{1E72EF0F-972D-2C5D-6006-973048F50E05}" dt="2026-03-19T10:04:35.595" v="1686"/>
          <ac:spMkLst>
            <pc:docMk/>
            <pc:sldMk cId="1815613020" sldId="1548"/>
            <ac:spMk id="9" creationId="{BB8F2FD7-22CB-94E9-E13A-A33800B44336}"/>
          </ac:spMkLst>
        </pc:spChg>
        <pc:spChg chg="del">
          <ac:chgData name="Bahyl Jakub" userId="S::jakub.bahyl@health.gov.sk::bcf3fb65-4f2f-409f-909d-4cd91bf60468" providerId="AD" clId="Web-{1E72EF0F-972D-2C5D-6006-973048F50E05}" dt="2026-03-19T10:03:46.717" v="1656"/>
          <ac:spMkLst>
            <pc:docMk/>
            <pc:sldMk cId="1815613020" sldId="1548"/>
            <ac:spMk id="10" creationId="{178A762C-5C65-1568-2D18-51147F81E749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05:00.612" v="1703" actId="1076"/>
          <ac:spMkLst>
            <pc:docMk/>
            <pc:sldMk cId="1815613020" sldId="1548"/>
            <ac:spMk id="11" creationId="{521EA942-0CF2-763F-DD7C-C684CD190653}"/>
          </ac:spMkLst>
        </pc:spChg>
        <pc:spChg chg="mod">
          <ac:chgData name="Bahyl Jakub" userId="S::jakub.bahyl@health.gov.sk::bcf3fb65-4f2f-409f-909d-4cd91bf60468" providerId="AD" clId="Web-{1E72EF0F-972D-2C5D-6006-973048F50E05}" dt="2026-03-19T10:04:56.690" v="1701" actId="1076"/>
          <ac:spMkLst>
            <pc:docMk/>
            <pc:sldMk cId="1815613020" sldId="1548"/>
            <ac:spMk id="13" creationId="{68769A23-5A52-0A9E-2B42-67D6AB12AAA6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05:48.786" v="1716" actId="1076"/>
          <ac:spMkLst>
            <pc:docMk/>
            <pc:sldMk cId="1815613020" sldId="1548"/>
            <ac:spMk id="20" creationId="{67D05148-30F0-9836-B640-5982F655DC0E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05:48.786" v="1717" actId="1076"/>
          <ac:spMkLst>
            <pc:docMk/>
            <pc:sldMk cId="1815613020" sldId="1548"/>
            <ac:spMk id="22" creationId="{4105353C-0DD7-BDA5-16A3-D8A3048699FB}"/>
          </ac:spMkLst>
        </pc:spChg>
        <pc:spChg chg="add del">
          <ac:chgData name="Bahyl Jakub" userId="S::jakub.bahyl@health.gov.sk::bcf3fb65-4f2f-409f-909d-4cd91bf60468" providerId="AD" clId="Web-{1E72EF0F-972D-2C5D-6006-973048F50E05}" dt="2026-03-19T10:07:42.305" v="1786"/>
          <ac:spMkLst>
            <pc:docMk/>
            <pc:sldMk cId="1815613020" sldId="1548"/>
            <ac:spMk id="26" creationId="{E6DA1998-785C-D4D3-87F2-509ADA19E1AA}"/>
          </ac:spMkLst>
        </pc:spChg>
        <pc:picChg chg="del">
          <ac:chgData name="Bahyl Jakub" userId="S::jakub.bahyl@health.gov.sk::bcf3fb65-4f2f-409f-909d-4cd91bf60468" providerId="AD" clId="Web-{1E72EF0F-972D-2C5D-6006-973048F50E05}" dt="2026-03-19T10:03:46.717" v="1657"/>
          <ac:picMkLst>
            <pc:docMk/>
            <pc:sldMk cId="1815613020" sldId="1548"/>
            <ac:picMk id="8" creationId="{F285B824-A736-C007-9A03-69DE9DF5A151}"/>
          </ac:picMkLst>
        </pc:picChg>
        <pc:picChg chg="del">
          <ac:chgData name="Bahyl Jakub" userId="S::jakub.bahyl@health.gov.sk::bcf3fb65-4f2f-409f-909d-4cd91bf60468" providerId="AD" clId="Web-{1E72EF0F-972D-2C5D-6006-973048F50E05}" dt="2026-03-19T10:03:46.717" v="1655"/>
          <ac:picMkLst>
            <pc:docMk/>
            <pc:sldMk cId="1815613020" sldId="1548"/>
            <ac:picMk id="12" creationId="{BB369DD8-544B-6A59-557E-F395964FB6B6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04:56.690" v="1702" actId="1076"/>
          <ac:picMkLst>
            <pc:docMk/>
            <pc:sldMk cId="1815613020" sldId="1548"/>
            <ac:picMk id="15" creationId="{CFC232F6-F47A-8DC0-D80A-ADEB8D66BC85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05:02.955" v="1706" actId="1076"/>
          <ac:picMkLst>
            <pc:docMk/>
            <pc:sldMk cId="1815613020" sldId="1548"/>
            <ac:picMk id="16" creationId="{9AF34BC7-A07D-13CC-B351-928E141C5669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05:00.627" v="1704" actId="1076"/>
          <ac:picMkLst>
            <pc:docMk/>
            <pc:sldMk cId="1815613020" sldId="1548"/>
            <ac:picMk id="18" creationId="{335FB78A-935E-8561-5074-3EF5D7589ADE}"/>
          </ac:picMkLst>
        </pc:picChg>
        <pc:picChg chg="add del">
          <ac:chgData name="Bahyl Jakub" userId="S::jakub.bahyl@health.gov.sk::bcf3fb65-4f2f-409f-909d-4cd91bf60468" providerId="AD" clId="Web-{1E72EF0F-972D-2C5D-6006-973048F50E05}" dt="2026-03-19T10:07:42.305" v="1785"/>
          <ac:picMkLst>
            <pc:docMk/>
            <pc:sldMk cId="1815613020" sldId="1548"/>
            <ac:picMk id="28" creationId="{8AA11E78-299A-013B-35FC-586F458A08E1}"/>
          </ac:picMkLst>
        </pc:picChg>
        <pc:cxnChg chg="add mod">
          <ac:chgData name="Bahyl Jakub" userId="S::jakub.bahyl@health.gov.sk::bcf3fb65-4f2f-409f-909d-4cd91bf60468" providerId="AD" clId="Web-{1E72EF0F-972D-2C5D-6006-973048F50E05}" dt="2026-03-19T10:05:48.801" v="1718" actId="1076"/>
          <ac:cxnSpMkLst>
            <pc:docMk/>
            <pc:sldMk cId="1815613020" sldId="1548"/>
            <ac:cxnSpMk id="24" creationId="{C62F2CEE-08EB-D6A1-7650-855F766E1E02}"/>
          </ac:cxnSpMkLst>
        </pc:cxnChg>
      </pc:sldChg>
      <pc:sldChg chg="addSp delSp modSp">
        <pc:chgData name="Bahyl Jakub" userId="S::jakub.bahyl@health.gov.sk::bcf3fb65-4f2f-409f-909d-4cd91bf60468" providerId="AD" clId="Web-{1E72EF0F-972D-2C5D-6006-973048F50E05}" dt="2026-03-19T10:33:17.213" v="2234" actId="1076"/>
        <pc:sldMkLst>
          <pc:docMk/>
          <pc:sldMk cId="3664984878" sldId="1549"/>
        </pc:sldMkLst>
        <pc:spChg chg="del mod">
          <ac:chgData name="Bahyl Jakub" userId="S::jakub.bahyl@health.gov.sk::bcf3fb65-4f2f-409f-909d-4cd91bf60468" providerId="AD" clId="Web-{1E72EF0F-972D-2C5D-6006-973048F50E05}" dt="2026-03-19T10:21:23.258" v="2134"/>
          <ac:spMkLst>
            <pc:docMk/>
            <pc:sldMk cId="3664984878" sldId="1549"/>
            <ac:spMk id="2" creationId="{1F62C9C2-3597-3FFB-86F6-0CDB097AADB3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21:23.258" v="2132"/>
          <ac:spMkLst>
            <pc:docMk/>
            <pc:sldMk cId="3664984878" sldId="1549"/>
            <ac:spMk id="3" creationId="{411882D3-87E2-4B07-1410-96563A642F0F}"/>
          </ac:spMkLst>
        </pc:spChg>
        <pc:spChg chg="mod">
          <ac:chgData name="Bahyl Jakub" userId="S::jakub.bahyl@health.gov.sk::bcf3fb65-4f2f-409f-909d-4cd91bf60468" providerId="AD" clId="Web-{1E72EF0F-972D-2C5D-6006-973048F50E05}" dt="2026-03-19T10:20:08.300" v="2041" actId="20577"/>
          <ac:spMkLst>
            <pc:docMk/>
            <pc:sldMk cId="3664984878" sldId="1549"/>
            <ac:spMk id="5" creationId="{1D3B9061-9846-6313-ECA1-82FA30B9133B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21:23.258" v="2130"/>
          <ac:spMkLst>
            <pc:docMk/>
            <pc:sldMk cId="3664984878" sldId="1549"/>
            <ac:spMk id="7" creationId="{D6FE6507-E286-6715-F7D8-D0503A92C47B}"/>
          </ac:spMkLst>
        </pc:spChg>
        <pc:spChg chg="add">
          <ac:chgData name="Bahyl Jakub" userId="S::jakub.bahyl@health.gov.sk::bcf3fb65-4f2f-409f-909d-4cd91bf60468" providerId="AD" clId="Web-{1E72EF0F-972D-2C5D-6006-973048F50E05}" dt="2026-03-19T10:20:37.567" v="2070"/>
          <ac:spMkLst>
            <pc:docMk/>
            <pc:sldMk cId="3664984878" sldId="1549"/>
            <ac:spMk id="8" creationId="{64BA9665-CEB3-F34E-4F73-DD59C9A10482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21:23.258" v="2133"/>
          <ac:spMkLst>
            <pc:docMk/>
            <pc:sldMk cId="3664984878" sldId="1549"/>
            <ac:spMk id="9" creationId="{A94E317F-65E3-50D7-4574-B2FE8814C7E3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21:23.258" v="2128"/>
          <ac:spMkLst>
            <pc:docMk/>
            <pc:sldMk cId="3664984878" sldId="1549"/>
            <ac:spMk id="11" creationId="{B0678A10-D2AB-776F-449C-40D584D22549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21:23.258" v="2126"/>
          <ac:spMkLst>
            <pc:docMk/>
            <pc:sldMk cId="3664984878" sldId="1549"/>
            <ac:spMk id="13" creationId="{EACFD2A1-D6F3-CF30-5F3E-3AF1BDF95771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21:23.258" v="2125"/>
          <ac:spMkLst>
            <pc:docMk/>
            <pc:sldMk cId="3664984878" sldId="1549"/>
            <ac:spMk id="15" creationId="{DBDA264A-D150-FA4A-5767-F60C875B340D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21:23.258" v="2122"/>
          <ac:spMkLst>
            <pc:docMk/>
            <pc:sldMk cId="3664984878" sldId="1549"/>
            <ac:spMk id="18" creationId="{0B6F0256-9DD1-FAD7-25A9-C16D41497081}"/>
          </ac:spMkLst>
        </pc:spChg>
        <pc:spChg chg="add">
          <ac:chgData name="Bahyl Jakub" userId="S::jakub.bahyl@health.gov.sk::bcf3fb65-4f2f-409f-909d-4cd91bf60468" providerId="AD" clId="Web-{1E72EF0F-972D-2C5D-6006-973048F50E05}" dt="2026-03-19T10:20:37.583" v="2071"/>
          <ac:spMkLst>
            <pc:docMk/>
            <pc:sldMk cId="3664984878" sldId="1549"/>
            <ac:spMk id="20" creationId="{B610E5EE-937D-2E9B-4E89-C0156970D762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0:54.053" v="2114" actId="20577"/>
          <ac:spMkLst>
            <pc:docMk/>
            <pc:sldMk cId="3664984878" sldId="1549"/>
            <ac:spMk id="22" creationId="{F5F4C2CE-62B8-C38B-5AAF-449A0103AA86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3:17.119" v="2227" actId="1076"/>
          <ac:spMkLst>
            <pc:docMk/>
            <pc:sldMk cId="3664984878" sldId="1549"/>
            <ac:spMk id="24" creationId="{EE73E0D4-5C93-E9E4-ACD7-B989873C35D8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3:17.135" v="2228" actId="1076"/>
          <ac:spMkLst>
            <pc:docMk/>
            <pc:sldMk cId="3664984878" sldId="1549"/>
            <ac:spMk id="26" creationId="{B381C44A-BBB6-91A2-5536-5703AB225B5A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3:17.135" v="2229" actId="1076"/>
          <ac:spMkLst>
            <pc:docMk/>
            <pc:sldMk cId="3664984878" sldId="1549"/>
            <ac:spMk id="28" creationId="{2B967C94-C10E-4653-12EB-35DC6C42E8DC}"/>
          </ac:spMkLst>
        </pc:spChg>
        <pc:spChg chg="add">
          <ac:chgData name="Bahyl Jakub" userId="S::jakub.bahyl@health.gov.sk::bcf3fb65-4f2f-409f-909d-4cd91bf60468" providerId="AD" clId="Web-{1E72EF0F-972D-2C5D-6006-973048F50E05}" dt="2026-03-19T10:20:37.677" v="2076"/>
          <ac:spMkLst>
            <pc:docMk/>
            <pc:sldMk cId="3664984878" sldId="1549"/>
            <ac:spMk id="30" creationId="{5DA4A298-8098-5279-A480-8417F53B6C04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3:17.151" v="2230" actId="1076"/>
          <ac:spMkLst>
            <pc:docMk/>
            <pc:sldMk cId="3664984878" sldId="1549"/>
            <ac:spMk id="32" creationId="{12ED131E-4E3F-EBBC-39E0-1D3A88C42AF9}"/>
          </ac:spMkLst>
        </pc:spChg>
        <pc:spChg chg="add">
          <ac:chgData name="Bahyl Jakub" userId="S::jakub.bahyl@health.gov.sk::bcf3fb65-4f2f-409f-909d-4cd91bf60468" providerId="AD" clId="Web-{1E72EF0F-972D-2C5D-6006-973048F50E05}" dt="2026-03-19T10:20:37.849" v="2084"/>
          <ac:spMkLst>
            <pc:docMk/>
            <pc:sldMk cId="3664984878" sldId="1549"/>
            <ac:spMk id="46" creationId="{ADCF8387-B762-4682-333F-CE5AF528973F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1:57.916" v="2147" actId="1076"/>
          <ac:spMkLst>
            <pc:docMk/>
            <pc:sldMk cId="3664984878" sldId="1549"/>
            <ac:spMk id="50" creationId="{6509E68F-A4CE-4E94-F3F1-3F22B30416FB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2:01.228" v="2151" actId="1076"/>
          <ac:spMkLst>
            <pc:docMk/>
            <pc:sldMk cId="3664984878" sldId="1549"/>
            <ac:spMk id="54" creationId="{C61E619E-6207-EC72-02FA-B3146C1F5044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1:58.166" v="2149" actId="1076"/>
          <ac:spMkLst>
            <pc:docMk/>
            <pc:sldMk cId="3664984878" sldId="1549"/>
            <ac:spMk id="56" creationId="{BCF4A66A-715B-8887-358F-0C292DBE92DF}"/>
          </ac:spMkLst>
        </pc:spChg>
        <pc:picChg chg="del mod">
          <ac:chgData name="Bahyl Jakub" userId="S::jakub.bahyl@health.gov.sk::bcf3fb65-4f2f-409f-909d-4cd91bf60468" providerId="AD" clId="Web-{1E72EF0F-972D-2C5D-6006-973048F50E05}" dt="2026-03-19T10:21:23.258" v="2131"/>
          <ac:picMkLst>
            <pc:docMk/>
            <pc:sldMk cId="3664984878" sldId="1549"/>
            <ac:picMk id="6" creationId="{A41423BA-2F91-72D4-BEAC-E8C4160C1770}"/>
          </ac:picMkLst>
        </pc:picChg>
        <pc:picChg chg="del mod">
          <ac:chgData name="Bahyl Jakub" userId="S::jakub.bahyl@health.gov.sk::bcf3fb65-4f2f-409f-909d-4cd91bf60468" providerId="AD" clId="Web-{1E72EF0F-972D-2C5D-6006-973048F50E05}" dt="2026-03-19T10:21:23.258" v="2129"/>
          <ac:picMkLst>
            <pc:docMk/>
            <pc:sldMk cId="3664984878" sldId="1549"/>
            <ac:picMk id="10" creationId="{9DACC334-EB97-7247-8C55-7DCEC7C02147}"/>
          </ac:picMkLst>
        </pc:picChg>
        <pc:picChg chg="del mod">
          <ac:chgData name="Bahyl Jakub" userId="S::jakub.bahyl@health.gov.sk::bcf3fb65-4f2f-409f-909d-4cd91bf60468" providerId="AD" clId="Web-{1E72EF0F-972D-2C5D-6006-973048F50E05}" dt="2026-03-19T10:21:23.258" v="2127"/>
          <ac:picMkLst>
            <pc:docMk/>
            <pc:sldMk cId="3664984878" sldId="1549"/>
            <ac:picMk id="12" creationId="{62D62D04-0A3B-CCEA-76AD-7C24C05D8949}"/>
          </ac:picMkLst>
        </pc:picChg>
        <pc:picChg chg="del mod">
          <ac:chgData name="Bahyl Jakub" userId="S::jakub.bahyl@health.gov.sk::bcf3fb65-4f2f-409f-909d-4cd91bf60468" providerId="AD" clId="Web-{1E72EF0F-972D-2C5D-6006-973048F50E05}" dt="2026-03-19T10:21:23.258" v="2124"/>
          <ac:picMkLst>
            <pc:docMk/>
            <pc:sldMk cId="3664984878" sldId="1549"/>
            <ac:picMk id="16" creationId="{9B7510EA-C3AB-CAEE-6FF4-DD3504A32AA1}"/>
          </ac:picMkLst>
        </pc:picChg>
        <pc:picChg chg="del mod">
          <ac:chgData name="Bahyl Jakub" userId="S::jakub.bahyl@health.gov.sk::bcf3fb65-4f2f-409f-909d-4cd91bf60468" providerId="AD" clId="Web-{1E72EF0F-972D-2C5D-6006-973048F50E05}" dt="2026-03-19T10:21:23.258" v="2123"/>
          <ac:picMkLst>
            <pc:docMk/>
            <pc:sldMk cId="3664984878" sldId="1549"/>
            <ac:picMk id="17" creationId="{6C89F360-0C9F-C125-FD26-2ED0B890018B}"/>
          </ac:picMkLst>
        </pc:picChg>
        <pc:picChg chg="del mod">
          <ac:chgData name="Bahyl Jakub" userId="S::jakub.bahyl@health.gov.sk::bcf3fb65-4f2f-409f-909d-4cd91bf60468" providerId="AD" clId="Web-{1E72EF0F-972D-2C5D-6006-973048F50E05}" dt="2026-03-19T10:21:23.258" v="2121"/>
          <ac:picMkLst>
            <pc:docMk/>
            <pc:sldMk cId="3664984878" sldId="1549"/>
            <ac:picMk id="19" creationId="{0C949AE9-58B4-2098-0799-D3AA9C519B0B}"/>
          </ac:picMkLst>
        </pc:picChg>
        <pc:picChg chg="add">
          <ac:chgData name="Bahyl Jakub" userId="S::jakub.bahyl@health.gov.sk::bcf3fb65-4f2f-409f-909d-4cd91bf60468" providerId="AD" clId="Web-{1E72EF0F-972D-2C5D-6006-973048F50E05}" dt="2026-03-19T10:20:37.724" v="2078"/>
          <ac:picMkLst>
            <pc:docMk/>
            <pc:sldMk cId="3664984878" sldId="1549"/>
            <ac:picMk id="34" creationId="{F27CAAAF-E20B-49B1-27CE-D9672B798580}"/>
          </ac:picMkLst>
        </pc:picChg>
        <pc:picChg chg="add">
          <ac:chgData name="Bahyl Jakub" userId="S::jakub.bahyl@health.gov.sk::bcf3fb65-4f2f-409f-909d-4cd91bf60468" providerId="AD" clId="Web-{1E72EF0F-972D-2C5D-6006-973048F50E05}" dt="2026-03-19T10:20:37.739" v="2079"/>
          <ac:picMkLst>
            <pc:docMk/>
            <pc:sldMk cId="3664984878" sldId="1549"/>
            <ac:picMk id="36" creationId="{D9979214-77C0-A9A3-B4C5-EE7013C04986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33:17.166" v="2231" actId="1076"/>
          <ac:picMkLst>
            <pc:docMk/>
            <pc:sldMk cId="3664984878" sldId="1549"/>
            <ac:picMk id="38" creationId="{0C2608A4-FA7F-A6C1-B65F-01162F7E6583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33:17.182" v="2232" actId="1076"/>
          <ac:picMkLst>
            <pc:docMk/>
            <pc:sldMk cId="3664984878" sldId="1549"/>
            <ac:picMk id="40" creationId="{14F59C7F-7FC5-1AD2-7E63-29F6895AB8F0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33:17.198" v="2233" actId="1076"/>
          <ac:picMkLst>
            <pc:docMk/>
            <pc:sldMk cId="3664984878" sldId="1549"/>
            <ac:picMk id="42" creationId="{F0A426B2-28E9-FEE9-D6AC-BDD435097909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33:17.213" v="2234" actId="1076"/>
          <ac:picMkLst>
            <pc:docMk/>
            <pc:sldMk cId="3664984878" sldId="1549"/>
            <ac:picMk id="44" creationId="{BD4E148E-7398-CC41-8794-B0E283B905A4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21:57.947" v="2148" actId="1076"/>
          <ac:picMkLst>
            <pc:docMk/>
            <pc:sldMk cId="3664984878" sldId="1549"/>
            <ac:picMk id="52" creationId="{996C3E8E-9859-2EC4-ACFC-DF7D793A280E}"/>
          </ac:picMkLst>
        </pc:picChg>
        <pc:picChg chg="add del">
          <ac:chgData name="Bahyl Jakub" userId="S::jakub.bahyl@health.gov.sk::bcf3fb65-4f2f-409f-909d-4cd91bf60468" providerId="AD" clId="Web-{1E72EF0F-972D-2C5D-6006-973048F50E05}" dt="2026-03-19T10:21:48.306" v="2144"/>
          <ac:picMkLst>
            <pc:docMk/>
            <pc:sldMk cId="3664984878" sldId="1549"/>
            <ac:picMk id="58" creationId="{E260CC8B-E0AC-1A07-EB7B-9D8002ADAFD5}"/>
          </ac:picMkLst>
        </pc:picChg>
        <pc:cxnChg chg="add">
          <ac:chgData name="Bahyl Jakub" userId="S::jakub.bahyl@health.gov.sk::bcf3fb65-4f2f-409f-909d-4cd91bf60468" providerId="AD" clId="Web-{1E72EF0F-972D-2C5D-6006-973048F50E05}" dt="2026-03-19T10:20:37.864" v="2085"/>
          <ac:cxnSpMkLst>
            <pc:docMk/>
            <pc:sldMk cId="3664984878" sldId="1549"/>
            <ac:cxnSpMk id="48" creationId="{BE1DB452-933E-3042-C04E-10002A1AFD88}"/>
          </ac:cxnSpMkLst>
        </pc:cxnChg>
        <pc:cxnChg chg="add mod">
          <ac:chgData name="Bahyl Jakub" userId="S::jakub.bahyl@health.gov.sk::bcf3fb65-4f2f-409f-909d-4cd91bf60468" providerId="AD" clId="Web-{1E72EF0F-972D-2C5D-6006-973048F50E05}" dt="2026-03-19T10:21:58.181" v="2150" actId="1076"/>
          <ac:cxnSpMkLst>
            <pc:docMk/>
            <pc:sldMk cId="3664984878" sldId="1549"/>
            <ac:cxnSpMk id="60" creationId="{62F4DB37-9CDD-B74C-4784-3661359241FD}"/>
          </ac:cxnSpMkLst>
        </pc:cxnChg>
      </pc:sldChg>
      <pc:sldChg chg="addSp delSp modSp">
        <pc:chgData name="Bahyl Jakub" userId="S::jakub.bahyl@health.gov.sk::bcf3fb65-4f2f-409f-909d-4cd91bf60468" providerId="AD" clId="Web-{1E72EF0F-972D-2C5D-6006-973048F50E05}" dt="2026-03-19T10:36:58.978" v="2375" actId="1076"/>
        <pc:sldMkLst>
          <pc:docMk/>
          <pc:sldMk cId="251376642" sldId="1550"/>
        </pc:sldMkLst>
        <pc:spChg chg="del">
          <ac:chgData name="Bahyl Jakub" userId="S::jakub.bahyl@health.gov.sk::bcf3fb65-4f2f-409f-909d-4cd91bf60468" providerId="AD" clId="Web-{1E72EF0F-972D-2C5D-6006-973048F50E05}" dt="2026-03-19T10:33:45.182" v="2240"/>
          <ac:spMkLst>
            <pc:docMk/>
            <pc:sldMk cId="251376642" sldId="1550"/>
            <ac:spMk id="3" creationId="{4A0468A8-EED9-9FD4-4F1D-8F1F797B7E17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3:30.963" v="2236" actId="20577"/>
          <ac:spMkLst>
            <pc:docMk/>
            <pc:sldMk cId="251376642" sldId="1550"/>
            <ac:spMk id="5" creationId="{3ECF4E08-509E-CD2E-EC2E-D3E079A16862}"/>
          </ac:spMkLst>
        </pc:spChg>
        <pc:spChg chg="del">
          <ac:chgData name="Bahyl Jakub" userId="S::jakub.bahyl@health.gov.sk::bcf3fb65-4f2f-409f-909d-4cd91bf60468" providerId="AD" clId="Web-{1E72EF0F-972D-2C5D-6006-973048F50E05}" dt="2026-03-19T10:33:45.182" v="2238"/>
          <ac:spMkLst>
            <pc:docMk/>
            <pc:sldMk cId="251376642" sldId="1550"/>
            <ac:spMk id="7" creationId="{71CDFC0C-900C-3D50-13FA-89D69B8349D6}"/>
          </ac:spMkLst>
        </pc:spChg>
        <pc:spChg chg="del">
          <ac:chgData name="Bahyl Jakub" userId="S::jakub.bahyl@health.gov.sk::bcf3fb65-4f2f-409f-909d-4cd91bf60468" providerId="AD" clId="Web-{1E72EF0F-972D-2C5D-6006-973048F50E05}" dt="2026-03-19T10:36:26.632" v="2361"/>
          <ac:spMkLst>
            <pc:docMk/>
            <pc:sldMk cId="251376642" sldId="1550"/>
            <ac:spMk id="9" creationId="{CD6C5AD3-3A84-8841-AABF-1794B9AB5FCD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6:29.351" v="2364" actId="1076"/>
          <ac:spMkLst>
            <pc:docMk/>
            <pc:sldMk cId="251376642" sldId="1550"/>
            <ac:spMk id="10" creationId="{5EE20B2E-4182-9C08-6960-DE7EC5119A47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6:38.930" v="2370" actId="1076"/>
          <ac:spMkLst>
            <pc:docMk/>
            <pc:sldMk cId="251376642" sldId="1550"/>
            <ac:spMk id="11" creationId="{32989751-83B9-9729-9124-8F636F178E7C}"/>
          </ac:spMkLst>
        </pc:spChg>
        <pc:spChg chg="add del mod">
          <ac:chgData name="Bahyl Jakub" userId="S::jakub.bahyl@health.gov.sk::bcf3fb65-4f2f-409f-909d-4cd91bf60468" providerId="AD" clId="Web-{1E72EF0F-972D-2C5D-6006-973048F50E05}" dt="2026-03-19T10:36:35.336" v="2368" actId="1076"/>
          <ac:spMkLst>
            <pc:docMk/>
            <pc:sldMk cId="251376642" sldId="1550"/>
            <ac:spMk id="14" creationId="{D62992D1-06D3-9264-8528-12F089CDA3C1}"/>
          </ac:spMkLst>
        </pc:spChg>
        <pc:spChg chg="del">
          <ac:chgData name="Bahyl Jakub" userId="S::jakub.bahyl@health.gov.sk::bcf3fb65-4f2f-409f-909d-4cd91bf60468" providerId="AD" clId="Web-{1E72EF0F-972D-2C5D-6006-973048F50E05}" dt="2026-03-19T10:36:23.804" v="2360"/>
          <ac:spMkLst>
            <pc:docMk/>
            <pc:sldMk cId="251376642" sldId="1550"/>
            <ac:spMk id="18" creationId="{2ACC2211-D396-044D-58CA-E3CCE434F9F5}"/>
          </ac:spMkLst>
        </pc:spChg>
        <pc:spChg chg="del">
          <ac:chgData name="Bahyl Jakub" userId="S::jakub.bahyl@health.gov.sk::bcf3fb65-4f2f-409f-909d-4cd91bf60468" providerId="AD" clId="Web-{1E72EF0F-972D-2C5D-6006-973048F50E05}" dt="2026-03-19T10:35:08.891" v="2300"/>
          <ac:spMkLst>
            <pc:docMk/>
            <pc:sldMk cId="251376642" sldId="1550"/>
            <ac:spMk id="19" creationId="{8C05CB26-596D-5646-F327-1B0BB616833F}"/>
          </ac:spMkLst>
        </pc:spChg>
        <pc:spChg chg="add del">
          <ac:chgData name="Bahyl Jakub" userId="S::jakub.bahyl@health.gov.sk::bcf3fb65-4f2f-409f-909d-4cd91bf60468" providerId="AD" clId="Web-{1E72EF0F-972D-2C5D-6006-973048F50E05}" dt="2026-03-19T10:36:01.599" v="2356"/>
          <ac:spMkLst>
            <pc:docMk/>
            <pc:sldMk cId="251376642" sldId="1550"/>
            <ac:spMk id="23" creationId="{7B273A3D-4BE4-F66D-81DB-A817A24725FC}"/>
          </ac:spMkLst>
        </pc:spChg>
        <pc:spChg chg="del">
          <ac:chgData name="Bahyl Jakub" userId="S::jakub.bahyl@health.gov.sk::bcf3fb65-4f2f-409f-909d-4cd91bf60468" providerId="AD" clId="Web-{1E72EF0F-972D-2C5D-6006-973048F50E05}" dt="2026-03-19T10:36:22.882" v="2358"/>
          <ac:spMkLst>
            <pc:docMk/>
            <pc:sldMk cId="251376642" sldId="1550"/>
            <ac:spMk id="25" creationId="{6D8C3E6C-8235-B6D5-8D79-06939F62148F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6:50.837" v="2373" actId="1076"/>
          <ac:spMkLst>
            <pc:docMk/>
            <pc:sldMk cId="251376642" sldId="1550"/>
            <ac:spMk id="28" creationId="{7281808F-FC18-2284-CCF5-800039B90FD2}"/>
          </ac:spMkLst>
        </pc:spChg>
        <pc:picChg chg="del">
          <ac:chgData name="Bahyl Jakub" userId="S::jakub.bahyl@health.gov.sk::bcf3fb65-4f2f-409f-909d-4cd91bf60468" providerId="AD" clId="Web-{1E72EF0F-972D-2C5D-6006-973048F50E05}" dt="2026-03-19T10:33:45.182" v="2239"/>
          <ac:picMkLst>
            <pc:docMk/>
            <pc:sldMk cId="251376642" sldId="1550"/>
            <ac:picMk id="4" creationId="{0DD5FB84-211C-6774-08C0-970884C6BE14}"/>
          </ac:picMkLst>
        </pc:picChg>
        <pc:picChg chg="del">
          <ac:chgData name="Bahyl Jakub" userId="S::jakub.bahyl@health.gov.sk::bcf3fb65-4f2f-409f-909d-4cd91bf60468" providerId="AD" clId="Web-{1E72EF0F-972D-2C5D-6006-973048F50E05}" dt="2026-03-19T10:33:45.182" v="2237"/>
          <ac:picMkLst>
            <pc:docMk/>
            <pc:sldMk cId="251376642" sldId="1550"/>
            <ac:picMk id="8" creationId="{CF1E099F-C93D-8EF0-1E70-E3A31AC075E5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36:38.946" v="2371" actId="1076"/>
          <ac:picMkLst>
            <pc:docMk/>
            <pc:sldMk cId="251376642" sldId="1550"/>
            <ac:picMk id="13" creationId="{01891E29-799F-8CA4-0964-9C2C1A260F98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36:29.382" v="2366" actId="1076"/>
          <ac:picMkLst>
            <pc:docMk/>
            <pc:sldMk cId="251376642" sldId="1550"/>
            <ac:picMk id="16" creationId="{9C6FC143-A270-6B73-BBA7-5ED4223F5368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36:35.336" v="2369" actId="1076"/>
          <ac:picMkLst>
            <pc:docMk/>
            <pc:sldMk cId="251376642" sldId="1550"/>
            <ac:picMk id="20" creationId="{92948461-0DFE-3CE2-D7A2-A4021D697015}"/>
          </ac:picMkLst>
        </pc:picChg>
        <pc:picChg chg="del">
          <ac:chgData name="Bahyl Jakub" userId="S::jakub.bahyl@health.gov.sk::bcf3fb65-4f2f-409f-909d-4cd91bf60468" providerId="AD" clId="Web-{1E72EF0F-972D-2C5D-6006-973048F50E05}" dt="2026-03-19T10:35:08.891" v="2299"/>
          <ac:picMkLst>
            <pc:docMk/>
            <pc:sldMk cId="251376642" sldId="1550"/>
            <ac:picMk id="21" creationId="{013897FC-8C14-9F8F-4BC8-B27446A1ABDB}"/>
          </ac:picMkLst>
        </pc:picChg>
        <pc:picChg chg="add del">
          <ac:chgData name="Bahyl Jakub" userId="S::jakub.bahyl@health.gov.sk::bcf3fb65-4f2f-409f-909d-4cd91bf60468" providerId="AD" clId="Web-{1E72EF0F-972D-2C5D-6006-973048F50E05}" dt="2026-03-19T10:36:01.599" v="2357"/>
          <ac:picMkLst>
            <pc:docMk/>
            <pc:sldMk cId="251376642" sldId="1550"/>
            <ac:picMk id="22" creationId="{14E58FFA-1018-14F5-4A07-C4BB57A32D12}"/>
          </ac:picMkLst>
        </pc:picChg>
        <pc:picChg chg="del">
          <ac:chgData name="Bahyl Jakub" userId="S::jakub.bahyl@health.gov.sk::bcf3fb65-4f2f-409f-909d-4cd91bf60468" providerId="AD" clId="Web-{1E72EF0F-972D-2C5D-6006-973048F50E05}" dt="2026-03-19T10:36:22.897" v="2359"/>
          <ac:picMkLst>
            <pc:docMk/>
            <pc:sldMk cId="251376642" sldId="1550"/>
            <ac:picMk id="24" creationId="{C95A6D16-4DBC-298C-A806-784D678C1688}"/>
          </ac:picMkLst>
        </pc:picChg>
        <pc:cxnChg chg="del">
          <ac:chgData name="Bahyl Jakub" userId="S::jakub.bahyl@health.gov.sk::bcf3fb65-4f2f-409f-909d-4cd91bf60468" providerId="AD" clId="Web-{1E72EF0F-972D-2C5D-6006-973048F50E05}" dt="2026-03-19T10:34:03.714" v="2264"/>
          <ac:cxnSpMkLst>
            <pc:docMk/>
            <pc:sldMk cId="251376642" sldId="1550"/>
            <ac:cxnSpMk id="27" creationId="{D7903E59-4C7C-4B40-781F-97B30DBCBFD1}"/>
          </ac:cxnSpMkLst>
        </pc:cxnChg>
        <pc:cxnChg chg="add mod">
          <ac:chgData name="Bahyl Jakub" userId="S::jakub.bahyl@health.gov.sk::bcf3fb65-4f2f-409f-909d-4cd91bf60468" providerId="AD" clId="Web-{1E72EF0F-972D-2C5D-6006-973048F50E05}" dt="2026-03-19T10:36:58.978" v="2375" actId="1076"/>
          <ac:cxnSpMkLst>
            <pc:docMk/>
            <pc:sldMk cId="251376642" sldId="1550"/>
            <ac:cxnSpMk id="30" creationId="{7B39F189-B9EC-9019-4B2E-BF9D001F1CD1}"/>
          </ac:cxnSpMkLst>
        </pc:cxnChg>
      </pc:sldChg>
      <pc:sldChg chg="addSp delSp modSp">
        <pc:chgData name="Bahyl Jakub" userId="S::jakub.bahyl@health.gov.sk::bcf3fb65-4f2f-409f-909d-4cd91bf60468" providerId="AD" clId="Web-{1E72EF0F-972D-2C5D-6006-973048F50E05}" dt="2026-03-19T10:38:01.404" v="2438" actId="1076"/>
        <pc:sldMkLst>
          <pc:docMk/>
          <pc:sldMk cId="3011982725" sldId="1551"/>
        </pc:sldMkLst>
        <pc:spChg chg="del">
          <ac:chgData name="Bahyl Jakub" userId="S::jakub.bahyl@health.gov.sk::bcf3fb65-4f2f-409f-909d-4cd91bf60468" providerId="AD" clId="Web-{1E72EF0F-972D-2C5D-6006-973048F50E05}" dt="2026-03-19T10:37:36.903" v="2420"/>
          <ac:spMkLst>
            <pc:docMk/>
            <pc:sldMk cId="3011982725" sldId="1551"/>
            <ac:spMk id="3" creationId="{075DD865-B075-C1A7-FE40-7CB5D5806AA6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7:10.166" v="2377" actId="20577"/>
          <ac:spMkLst>
            <pc:docMk/>
            <pc:sldMk cId="3011982725" sldId="1551"/>
            <ac:spMk id="5" creationId="{16F81D1C-FEFA-BAE6-F69C-75AED57CC2BF}"/>
          </ac:spMkLst>
        </pc:spChg>
        <pc:spChg chg="del">
          <ac:chgData name="Bahyl Jakub" userId="S::jakub.bahyl@health.gov.sk::bcf3fb65-4f2f-409f-909d-4cd91bf60468" providerId="AD" clId="Web-{1E72EF0F-972D-2C5D-6006-973048F50E05}" dt="2026-03-19T10:37:36.903" v="2418"/>
          <ac:spMkLst>
            <pc:docMk/>
            <pc:sldMk cId="3011982725" sldId="1551"/>
            <ac:spMk id="6" creationId="{CA458C6C-6012-517E-1D83-44B089EED5CC}"/>
          </ac:spMkLst>
        </pc:spChg>
        <pc:spChg chg="del">
          <ac:chgData name="Bahyl Jakub" userId="S::jakub.bahyl@health.gov.sk::bcf3fb65-4f2f-409f-909d-4cd91bf60468" providerId="AD" clId="Web-{1E72EF0F-972D-2C5D-6006-973048F50E05}" dt="2026-03-19T10:37:12.463" v="2378"/>
          <ac:spMkLst>
            <pc:docMk/>
            <pc:sldMk cId="3011982725" sldId="1551"/>
            <ac:spMk id="9" creationId="{057EAEE6-9E85-C355-E5D8-7E98592D1CAB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8:01.373" v="2433" actId="1076"/>
          <ac:spMkLst>
            <pc:docMk/>
            <pc:sldMk cId="3011982725" sldId="1551"/>
            <ac:spMk id="10" creationId="{8AC210B2-2BFB-BB41-3274-731D4FF8247B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8:01.388" v="2434" actId="1076"/>
          <ac:spMkLst>
            <pc:docMk/>
            <pc:sldMk cId="3011982725" sldId="1551"/>
            <ac:spMk id="12" creationId="{960988EB-5B74-8FAD-B85C-118ABD2FE765}"/>
          </ac:spMkLst>
        </pc:spChg>
        <pc:spChg chg="add del">
          <ac:chgData name="Bahyl Jakub" userId="S::jakub.bahyl@health.gov.sk::bcf3fb65-4f2f-409f-909d-4cd91bf60468" providerId="AD" clId="Web-{1E72EF0F-972D-2C5D-6006-973048F50E05}" dt="2026-03-19T10:37:47.856" v="2424"/>
          <ac:spMkLst>
            <pc:docMk/>
            <pc:sldMk cId="3011982725" sldId="1551"/>
            <ac:spMk id="18" creationId="{5664DCDE-C8B4-337D-2E55-2859B717725E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38:01.404" v="2437" actId="1076"/>
          <ac:spMkLst>
            <pc:docMk/>
            <pc:sldMk cId="3011982725" sldId="1551"/>
            <ac:spMk id="22" creationId="{921E3D92-8C76-0943-E335-23E91EE4FE83}"/>
          </ac:spMkLst>
        </pc:spChg>
        <pc:picChg chg="del">
          <ac:chgData name="Bahyl Jakub" userId="S::jakub.bahyl@health.gov.sk::bcf3fb65-4f2f-409f-909d-4cd91bf60468" providerId="AD" clId="Web-{1E72EF0F-972D-2C5D-6006-973048F50E05}" dt="2026-03-19T10:37:36.903" v="2419"/>
          <ac:picMkLst>
            <pc:docMk/>
            <pc:sldMk cId="3011982725" sldId="1551"/>
            <ac:picMk id="4" creationId="{56844CE8-AC37-4468-24C7-399FE64A214B}"/>
          </ac:picMkLst>
        </pc:picChg>
        <pc:picChg chg="del">
          <ac:chgData name="Bahyl Jakub" userId="S::jakub.bahyl@health.gov.sk::bcf3fb65-4f2f-409f-909d-4cd91bf60468" providerId="AD" clId="Web-{1E72EF0F-972D-2C5D-6006-973048F50E05}" dt="2026-03-19T10:37:36.903" v="2417"/>
          <ac:picMkLst>
            <pc:docMk/>
            <pc:sldMk cId="3011982725" sldId="1551"/>
            <ac:picMk id="8" creationId="{327152EF-087F-19D2-FEA6-8F6B1EA0FA09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38:01.388" v="2435" actId="1076"/>
          <ac:picMkLst>
            <pc:docMk/>
            <pc:sldMk cId="3011982725" sldId="1551"/>
            <ac:picMk id="14" creationId="{B9F67BBA-60F7-EFB8-2F58-B930D715E17B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38:01.404" v="2436" actId="1076"/>
          <ac:picMkLst>
            <pc:docMk/>
            <pc:sldMk cId="3011982725" sldId="1551"/>
            <ac:picMk id="16" creationId="{39DD8234-72CF-7CF4-884C-E9AD48A476CE}"/>
          </ac:picMkLst>
        </pc:picChg>
        <pc:cxnChg chg="add del">
          <ac:chgData name="Bahyl Jakub" userId="S::jakub.bahyl@health.gov.sk::bcf3fb65-4f2f-409f-909d-4cd91bf60468" providerId="AD" clId="Web-{1E72EF0F-972D-2C5D-6006-973048F50E05}" dt="2026-03-19T10:37:47.856" v="2423"/>
          <ac:cxnSpMkLst>
            <pc:docMk/>
            <pc:sldMk cId="3011982725" sldId="1551"/>
            <ac:cxnSpMk id="20" creationId="{BE5D84FD-4B85-174F-59F6-C79C09D16FB4}"/>
          </ac:cxnSpMkLst>
        </pc:cxnChg>
        <pc:cxnChg chg="add mod">
          <ac:chgData name="Bahyl Jakub" userId="S::jakub.bahyl@health.gov.sk::bcf3fb65-4f2f-409f-909d-4cd91bf60468" providerId="AD" clId="Web-{1E72EF0F-972D-2C5D-6006-973048F50E05}" dt="2026-03-19T10:38:01.404" v="2438" actId="1076"/>
          <ac:cxnSpMkLst>
            <pc:docMk/>
            <pc:sldMk cId="3011982725" sldId="1551"/>
            <ac:cxnSpMk id="24" creationId="{A14566F4-128E-8426-575D-4FC47A43204A}"/>
          </ac:cxnSpMkLst>
        </pc:cxnChg>
      </pc:sldChg>
      <pc:sldChg chg="del">
        <pc:chgData name="Bahyl Jakub" userId="S::jakub.bahyl@health.gov.sk::bcf3fb65-4f2f-409f-909d-4cd91bf60468" providerId="AD" clId="Web-{1E72EF0F-972D-2C5D-6006-973048F50E05}" dt="2026-03-19T10:00:24.231" v="1577"/>
        <pc:sldMkLst>
          <pc:docMk/>
          <pc:sldMk cId="1156546610" sldId="1552"/>
        </pc:sldMkLst>
      </pc:sldChg>
      <pc:sldChg chg="addSp delSp modSp">
        <pc:chgData name="Bahyl Jakub" userId="S::jakub.bahyl@health.gov.sk::bcf3fb65-4f2f-409f-909d-4cd91bf60468" providerId="AD" clId="Web-{1E72EF0F-972D-2C5D-6006-973048F50E05}" dt="2026-03-19T10:19:16.155" v="2038" actId="20577"/>
        <pc:sldMkLst>
          <pc:docMk/>
          <pc:sldMk cId="1098773530" sldId="1554"/>
        </pc:sldMkLst>
        <pc:spChg chg="add mod">
          <ac:chgData name="Bahyl Jakub" userId="S::jakub.bahyl@health.gov.sk::bcf3fb65-4f2f-409f-909d-4cd91bf60468" providerId="AD" clId="Web-{1E72EF0F-972D-2C5D-6006-973048F50E05}" dt="2026-03-19T10:16:00.252" v="1880" actId="1076"/>
          <ac:spMkLst>
            <pc:docMk/>
            <pc:sldMk cId="1098773530" sldId="1554"/>
            <ac:spMk id="4" creationId="{577F8178-0FF9-60C1-4A18-BC42CF78D12E}"/>
          </ac:spMkLst>
        </pc:spChg>
        <pc:spChg chg="mod">
          <ac:chgData name="Bahyl Jakub" userId="S::jakub.bahyl@health.gov.sk::bcf3fb65-4f2f-409f-909d-4cd91bf60468" providerId="AD" clId="Web-{1E72EF0F-972D-2C5D-6006-973048F50E05}" dt="2026-03-19T10:06:42.413" v="1727" actId="20577"/>
          <ac:spMkLst>
            <pc:docMk/>
            <pc:sldMk cId="1098773530" sldId="1554"/>
            <ac:spMk id="5" creationId="{B4D4982E-19E0-73F6-9F0D-EE0C4F0269E9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07:27.336" v="1777"/>
          <ac:spMkLst>
            <pc:docMk/>
            <pc:sldMk cId="1098773530" sldId="1554"/>
            <ac:spMk id="6" creationId="{947C109B-583B-50CA-3938-0E4A6D000D38}"/>
          </ac:spMkLst>
        </pc:spChg>
        <pc:spChg chg="del">
          <ac:chgData name="Bahyl Jakub" userId="S::jakub.bahyl@health.gov.sk::bcf3fb65-4f2f-409f-909d-4cd91bf60468" providerId="AD" clId="Web-{1E72EF0F-972D-2C5D-6006-973048F50E05}" dt="2026-03-19T10:06:57.538" v="1739"/>
          <ac:spMkLst>
            <pc:docMk/>
            <pc:sldMk cId="1098773530" sldId="1554"/>
            <ac:spMk id="7" creationId="{E2CD97C1-EBC4-8449-4D05-79FFF28BB680}"/>
          </ac:spMkLst>
        </pc:spChg>
        <pc:spChg chg="del">
          <ac:chgData name="Bahyl Jakub" userId="S::jakub.bahyl@health.gov.sk::bcf3fb65-4f2f-409f-909d-4cd91bf60468" providerId="AD" clId="Web-{1E72EF0F-972D-2C5D-6006-973048F50E05}" dt="2026-03-19T10:06:03.864" v="1719"/>
          <ac:spMkLst>
            <pc:docMk/>
            <pc:sldMk cId="1098773530" sldId="1554"/>
            <ac:spMk id="9" creationId="{CE277FBB-F4B2-772B-6FA0-8FF66B441D26}"/>
          </ac:spMkLst>
        </pc:spChg>
        <pc:spChg chg="del">
          <ac:chgData name="Bahyl Jakub" userId="S::jakub.bahyl@health.gov.sk::bcf3fb65-4f2f-409f-909d-4cd91bf60468" providerId="AD" clId="Web-{1E72EF0F-972D-2C5D-6006-973048F50E05}" dt="2026-03-19T10:06:57.538" v="1737"/>
          <ac:spMkLst>
            <pc:docMk/>
            <pc:sldMk cId="1098773530" sldId="1554"/>
            <ac:spMk id="10" creationId="{59A73BF6-E89B-4A75-68EB-D09487F0CBCF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16:36.471" v="1911" actId="14100"/>
          <ac:spMkLst>
            <pc:docMk/>
            <pc:sldMk cId="1098773530" sldId="1554"/>
            <ac:spMk id="16" creationId="{A0971EA8-B5EE-2769-C590-F33792875EC2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19:16.155" v="2038" actId="20577"/>
          <ac:spMkLst>
            <pc:docMk/>
            <pc:sldMk cId="1098773530" sldId="1554"/>
            <ac:spMk id="18" creationId="{7302A98E-0F51-0BB5-2039-3F696DB9BC41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16:00.330" v="1886" actId="1076"/>
          <ac:spMkLst>
            <pc:docMk/>
            <pc:sldMk cId="1098773530" sldId="1554"/>
            <ac:spMk id="24" creationId="{475656EA-E940-C5DA-7F45-104FCFA26352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16:00.346" v="1888" actId="1076"/>
          <ac:spMkLst>
            <pc:docMk/>
            <pc:sldMk cId="1098773530" sldId="1554"/>
            <ac:spMk id="28" creationId="{4E091B67-8575-FBD3-434A-85FC3E181013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18:27.620" v="2017" actId="20577"/>
          <ac:spMkLst>
            <pc:docMk/>
            <pc:sldMk cId="1098773530" sldId="1554"/>
            <ac:spMk id="32" creationId="{E6D8B009-DD56-A0D4-7165-AE57D7B777DB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16:40.128" v="1913" actId="1076"/>
          <ac:spMkLst>
            <pc:docMk/>
            <pc:sldMk cId="1098773530" sldId="1554"/>
            <ac:spMk id="35" creationId="{BF41D62D-C901-2EC0-49A7-9C78CE759D0B}"/>
          </ac:spMkLst>
        </pc:spChg>
        <pc:spChg chg="add del">
          <ac:chgData name="Bahyl Jakub" userId="S::jakub.bahyl@health.gov.sk::bcf3fb65-4f2f-409f-909d-4cd91bf60468" providerId="AD" clId="Web-{1E72EF0F-972D-2C5D-6006-973048F50E05}" dt="2026-03-19T10:17:22.394" v="1938"/>
          <ac:spMkLst>
            <pc:docMk/>
            <pc:sldMk cId="1098773530" sldId="1554"/>
            <ac:spMk id="37" creationId="{4BEC03BD-640A-0F94-6119-F479FE7F5DF9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18:32.558" v="2018" actId="20577"/>
          <ac:spMkLst>
            <pc:docMk/>
            <pc:sldMk cId="1098773530" sldId="1554"/>
            <ac:spMk id="38" creationId="{8171642E-427A-06FC-711B-B412C2E09A0E}"/>
          </ac:spMkLst>
        </pc:spChg>
        <pc:picChg chg="del">
          <ac:chgData name="Bahyl Jakub" userId="S::jakub.bahyl@health.gov.sk::bcf3fb65-4f2f-409f-909d-4cd91bf60468" providerId="AD" clId="Web-{1E72EF0F-972D-2C5D-6006-973048F50E05}" dt="2026-03-19T10:06:57.538" v="1738"/>
          <ac:picMkLst>
            <pc:docMk/>
            <pc:sldMk cId="1098773530" sldId="1554"/>
            <ac:picMk id="8" creationId="{31C676AC-CCD5-148C-09D5-774651EDDA0F}"/>
          </ac:picMkLst>
        </pc:picChg>
        <pc:picChg chg="del">
          <ac:chgData name="Bahyl Jakub" userId="S::jakub.bahyl@health.gov.sk::bcf3fb65-4f2f-409f-909d-4cd91bf60468" providerId="AD" clId="Web-{1E72EF0F-972D-2C5D-6006-973048F50E05}" dt="2026-03-19T10:06:57.538" v="1736"/>
          <ac:picMkLst>
            <pc:docMk/>
            <pc:sldMk cId="1098773530" sldId="1554"/>
            <ac:picMk id="12" creationId="{9DC698ED-2583-FBE9-4F64-0A7F277E6118}"/>
          </ac:picMkLst>
        </pc:picChg>
        <pc:picChg chg="del mod">
          <ac:chgData name="Bahyl Jakub" userId="S::jakub.bahyl@health.gov.sk::bcf3fb65-4f2f-409f-909d-4cd91bf60468" providerId="AD" clId="Web-{1E72EF0F-972D-2C5D-6006-973048F50E05}" dt="2026-03-19T10:07:27.336" v="1776"/>
          <ac:picMkLst>
            <pc:docMk/>
            <pc:sldMk cId="1098773530" sldId="1554"/>
            <ac:picMk id="13" creationId="{731FF08A-B13A-1B5E-A339-5BCB25BC4062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16:00.299" v="1884" actId="1076"/>
          <ac:picMkLst>
            <pc:docMk/>
            <pc:sldMk cId="1098773530" sldId="1554"/>
            <ac:picMk id="20" creationId="{36DF4265-701D-948A-B6AF-9EFE05974189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16:00.315" v="1885" actId="1076"/>
          <ac:picMkLst>
            <pc:docMk/>
            <pc:sldMk cId="1098773530" sldId="1554"/>
            <ac:picMk id="22" creationId="{DD9BF19D-065B-BCC8-AC8F-336D18077542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16:00.330" v="1887" actId="1076"/>
          <ac:picMkLst>
            <pc:docMk/>
            <pc:sldMk cId="1098773530" sldId="1554"/>
            <ac:picMk id="26" creationId="{0859832E-E717-4B2F-6ECC-3D4141D65382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16:00.362" v="1889" actId="1076"/>
          <ac:picMkLst>
            <pc:docMk/>
            <pc:sldMk cId="1098773530" sldId="1554"/>
            <ac:picMk id="30" creationId="{2831EBCD-3841-5B14-86D4-761710F806C1}"/>
          </ac:picMkLst>
        </pc:picChg>
        <pc:picChg chg="add del">
          <ac:chgData name="Bahyl Jakub" userId="S::jakub.bahyl@health.gov.sk::bcf3fb65-4f2f-409f-909d-4cd91bf60468" providerId="AD" clId="Web-{1E72EF0F-972D-2C5D-6006-973048F50E05}" dt="2026-03-19T10:14:35.517" v="1861"/>
          <ac:picMkLst>
            <pc:docMk/>
            <pc:sldMk cId="1098773530" sldId="1554"/>
            <ac:picMk id="34" creationId="{A3428754-8496-BFB8-29DC-FE99823A3230}"/>
          </ac:picMkLst>
        </pc:picChg>
        <pc:cxnChg chg="add mod">
          <ac:chgData name="Bahyl Jakub" userId="S::jakub.bahyl@health.gov.sk::bcf3fb65-4f2f-409f-909d-4cd91bf60468" providerId="AD" clId="Web-{1E72EF0F-972D-2C5D-6006-973048F50E05}" dt="2026-03-19T10:16:00.252" v="1881" actId="1076"/>
          <ac:cxnSpMkLst>
            <pc:docMk/>
            <pc:sldMk cId="1098773530" sldId="1554"/>
            <ac:cxnSpMk id="14" creationId="{6B13A221-3417-252F-AED8-D4614BD9552C}"/>
          </ac:cxnSpMkLst>
        </pc:cxnChg>
        <pc:cxnChg chg="add mod">
          <ac:chgData name="Bahyl Jakub" userId="S::jakub.bahyl@health.gov.sk::bcf3fb65-4f2f-409f-909d-4cd91bf60468" providerId="AD" clId="Web-{1E72EF0F-972D-2C5D-6006-973048F50E05}" dt="2026-03-19T10:16:40.143" v="1914" actId="1076"/>
          <ac:cxnSpMkLst>
            <pc:docMk/>
            <pc:sldMk cId="1098773530" sldId="1554"/>
            <ac:cxnSpMk id="36" creationId="{A99F0F76-1982-11B4-8772-865BB8403B4C}"/>
          </ac:cxnSpMkLst>
        </pc:cxnChg>
      </pc:sldChg>
      <pc:sldChg chg="modSp ord">
        <pc:chgData name="Bahyl Jakub" userId="S::jakub.bahyl@health.gov.sk::bcf3fb65-4f2f-409f-909d-4cd91bf60468" providerId="AD" clId="Web-{1E72EF0F-972D-2C5D-6006-973048F50E05}" dt="2026-03-19T10:38:41.422" v="2452" actId="1076"/>
        <pc:sldMkLst>
          <pc:docMk/>
          <pc:sldMk cId="2445097708" sldId="1555"/>
        </pc:sldMkLst>
        <pc:spChg chg="mod">
          <ac:chgData name="Bahyl Jakub" userId="S::jakub.bahyl@health.gov.sk::bcf3fb65-4f2f-409f-909d-4cd91bf60468" providerId="AD" clId="Web-{1E72EF0F-972D-2C5D-6006-973048F50E05}" dt="2026-03-18T17:03:27.978" v="611" actId="20577"/>
          <ac:spMkLst>
            <pc:docMk/>
            <pc:sldMk cId="2445097708" sldId="1555"/>
            <ac:spMk id="5" creationId="{1FB5F249-561F-EE8F-E2FD-9423C258D6CD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8:41.391" v="2447" actId="1076"/>
          <ac:spMkLst>
            <pc:docMk/>
            <pc:sldMk cId="2445097708" sldId="1555"/>
            <ac:spMk id="16" creationId="{4FAE8AB1-8775-3959-7D0E-ED4488FA67CE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8:41.391" v="2448" actId="1076"/>
          <ac:spMkLst>
            <pc:docMk/>
            <pc:sldMk cId="2445097708" sldId="1555"/>
            <ac:spMk id="17" creationId="{5F8F5C4D-08CD-9749-6944-706869D2D2A5}"/>
          </ac:spMkLst>
        </pc:spChg>
        <pc:spChg chg="mod">
          <ac:chgData name="Bahyl Jakub" userId="S::jakub.bahyl@health.gov.sk::bcf3fb65-4f2f-409f-909d-4cd91bf60468" providerId="AD" clId="Web-{1E72EF0F-972D-2C5D-6006-973048F50E05}" dt="2026-03-19T10:38:41.406" v="2449" actId="1076"/>
          <ac:spMkLst>
            <pc:docMk/>
            <pc:sldMk cId="2445097708" sldId="1555"/>
            <ac:spMk id="18" creationId="{F92F139D-CBB1-FEE6-376B-F5FCC0FF8C17}"/>
          </ac:spMkLst>
        </pc:spChg>
        <pc:picChg chg="mod">
          <ac:chgData name="Bahyl Jakub" userId="S::jakub.bahyl@health.gov.sk::bcf3fb65-4f2f-409f-909d-4cd91bf60468" providerId="AD" clId="Web-{1E72EF0F-972D-2C5D-6006-973048F50E05}" dt="2026-03-19T10:38:41.406" v="2450" actId="1076"/>
          <ac:picMkLst>
            <pc:docMk/>
            <pc:sldMk cId="2445097708" sldId="1555"/>
            <ac:picMk id="20" creationId="{2926F3D2-0870-7885-5845-B2D88A208AC5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38:41.422" v="2451" actId="1076"/>
          <ac:picMkLst>
            <pc:docMk/>
            <pc:sldMk cId="2445097708" sldId="1555"/>
            <ac:picMk id="22" creationId="{75538AC3-9D57-30F5-84CD-27FBDF79390D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38:41.422" v="2452" actId="1076"/>
          <ac:picMkLst>
            <pc:docMk/>
            <pc:sldMk cId="2445097708" sldId="1555"/>
            <ac:picMk id="24" creationId="{DB169B74-7995-D0F5-63C9-A3E0220B82E6}"/>
          </ac:picMkLst>
        </pc:picChg>
      </pc:sldChg>
      <pc:sldChg chg="del">
        <pc:chgData name="Bahyl Jakub" userId="S::jakub.bahyl@health.gov.sk::bcf3fb65-4f2f-409f-909d-4cd91bf60468" providerId="AD" clId="Web-{1E72EF0F-972D-2C5D-6006-973048F50E05}" dt="2026-03-19T10:19:47.408" v="2039"/>
        <pc:sldMkLst>
          <pc:docMk/>
          <pc:sldMk cId="2938765762" sldId="1556"/>
        </pc:sldMkLst>
      </pc:sldChg>
      <pc:sldChg chg="modSp">
        <pc:chgData name="Bahyl Jakub" userId="S::jakub.bahyl@health.gov.sk::bcf3fb65-4f2f-409f-909d-4cd91bf60468" providerId="AD" clId="Web-{1E72EF0F-972D-2C5D-6006-973048F50E05}" dt="2026-03-18T16:51:29.306" v="487" actId="20577"/>
        <pc:sldMkLst>
          <pc:docMk/>
          <pc:sldMk cId="640214099" sldId="1560"/>
        </pc:sldMkLst>
        <pc:spChg chg="mod">
          <ac:chgData name="Bahyl Jakub" userId="S::jakub.bahyl@health.gov.sk::bcf3fb65-4f2f-409f-909d-4cd91bf60468" providerId="AD" clId="Web-{1E72EF0F-972D-2C5D-6006-973048F50E05}" dt="2026-03-18T16:51:29.306" v="487" actId="20577"/>
          <ac:spMkLst>
            <pc:docMk/>
            <pc:sldMk cId="640214099" sldId="1560"/>
            <ac:spMk id="7" creationId="{7528BB21-0D5C-2146-FF41-0573E50456B2}"/>
          </ac:spMkLst>
        </pc:spChg>
      </pc:sldChg>
      <pc:sldChg chg="addSp modSp">
        <pc:chgData name="Bahyl Jakub" userId="S::jakub.bahyl@health.gov.sk::bcf3fb65-4f2f-409f-909d-4cd91bf60468" providerId="AD" clId="Web-{1E72EF0F-972D-2C5D-6006-973048F50E05}" dt="2026-03-19T09:32:48.961" v="999" actId="1076"/>
        <pc:sldMkLst>
          <pc:docMk/>
          <pc:sldMk cId="2762948554" sldId="1561"/>
        </pc:sldMkLst>
        <pc:spChg chg="add mod">
          <ac:chgData name="Bahyl Jakub" userId="S::jakub.bahyl@health.gov.sk::bcf3fb65-4f2f-409f-909d-4cd91bf60468" providerId="AD" clId="Web-{1E72EF0F-972D-2C5D-6006-973048F50E05}" dt="2026-03-19T09:32:48.961" v="999" actId="1076"/>
          <ac:spMkLst>
            <pc:docMk/>
            <pc:sldMk cId="2762948554" sldId="1561"/>
            <ac:spMk id="3" creationId="{D82BB814-F4E7-5C45-F23C-FE7C811BCA6E}"/>
          </ac:spMkLst>
        </pc:spChg>
        <pc:spChg chg="mod">
          <ac:chgData name="Bahyl Jakub" userId="S::jakub.bahyl@health.gov.sk::bcf3fb65-4f2f-409f-909d-4cd91bf60468" providerId="AD" clId="Web-{1E72EF0F-972D-2C5D-6006-973048F50E05}" dt="2026-03-19T09:32:20.460" v="981" actId="1076"/>
          <ac:spMkLst>
            <pc:docMk/>
            <pc:sldMk cId="2762948554" sldId="1561"/>
            <ac:spMk id="6" creationId="{49D80BF3-CA4C-2CBB-6503-9DDBE037391D}"/>
          </ac:spMkLst>
        </pc:spChg>
        <pc:spChg chg="mod">
          <ac:chgData name="Bahyl Jakub" userId="S::jakub.bahyl@health.gov.sk::bcf3fb65-4f2f-409f-909d-4cd91bf60468" providerId="AD" clId="Web-{1E72EF0F-972D-2C5D-6006-973048F50E05}" dt="2026-03-19T09:32:20.476" v="982" actId="1076"/>
          <ac:spMkLst>
            <pc:docMk/>
            <pc:sldMk cId="2762948554" sldId="1561"/>
            <ac:spMk id="8" creationId="{AD6B09B2-D657-781D-14ED-242004F33F5E}"/>
          </ac:spMkLst>
        </pc:spChg>
        <pc:spChg chg="mod">
          <ac:chgData name="Bahyl Jakub" userId="S::jakub.bahyl@health.gov.sk::bcf3fb65-4f2f-409f-909d-4cd91bf60468" providerId="AD" clId="Web-{1E72EF0F-972D-2C5D-6006-973048F50E05}" dt="2026-03-19T09:32:45.336" v="998" actId="1076"/>
          <ac:spMkLst>
            <pc:docMk/>
            <pc:sldMk cId="2762948554" sldId="1561"/>
            <ac:spMk id="10" creationId="{E7FCA2EA-552D-5666-E2D2-E79E6F748F1B}"/>
          </ac:spMkLst>
        </pc:spChg>
        <pc:picChg chg="mod">
          <ac:chgData name="Bahyl Jakub" userId="S::jakub.bahyl@health.gov.sk::bcf3fb65-4f2f-409f-909d-4cd91bf60468" providerId="AD" clId="Web-{1E72EF0F-972D-2C5D-6006-973048F50E05}" dt="2026-03-19T09:32:20.491" v="983" actId="1076"/>
          <ac:picMkLst>
            <pc:docMk/>
            <pc:sldMk cId="2762948554" sldId="1561"/>
            <ac:picMk id="12" creationId="{C3454EBC-70BC-BA05-E80E-DAB7BDD17ABA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32:20.491" v="984" actId="1076"/>
          <ac:picMkLst>
            <pc:docMk/>
            <pc:sldMk cId="2762948554" sldId="1561"/>
            <ac:picMk id="15" creationId="{577E9C00-10C1-E7F3-BA9A-50B242A30984}"/>
          </ac:picMkLst>
        </pc:picChg>
      </pc:sldChg>
      <pc:sldChg chg="addSp delSp modSp">
        <pc:chgData name="Bahyl Jakub" userId="S::jakub.bahyl@health.gov.sk::bcf3fb65-4f2f-409f-909d-4cd91bf60468" providerId="AD" clId="Web-{1E72EF0F-972D-2C5D-6006-973048F50E05}" dt="2026-03-19T09:53:34.709" v="1387" actId="20577"/>
        <pc:sldMkLst>
          <pc:docMk/>
          <pc:sldMk cId="3235996808" sldId="1562"/>
        </pc:sldMkLst>
        <pc:spChg chg="mod">
          <ac:chgData name="Bahyl Jakub" userId="S::jakub.bahyl@health.gov.sk::bcf3fb65-4f2f-409f-909d-4cd91bf60468" providerId="AD" clId="Web-{1E72EF0F-972D-2C5D-6006-973048F50E05}" dt="2026-03-19T09:41:02.800" v="1041" actId="1076"/>
          <ac:spMkLst>
            <pc:docMk/>
            <pc:sldMk cId="3235996808" sldId="1562"/>
            <ac:spMk id="3" creationId="{83098C77-89E8-A7D7-7FD9-369ABC6E4BF3}"/>
          </ac:spMkLst>
        </pc:spChg>
        <pc:spChg chg="mod">
          <ac:chgData name="Bahyl Jakub" userId="S::jakub.bahyl@health.gov.sk::bcf3fb65-4f2f-409f-909d-4cd91bf60468" providerId="AD" clId="Web-{1E72EF0F-972D-2C5D-6006-973048F50E05}" dt="2026-03-19T09:51:13.612" v="1316" actId="20577"/>
          <ac:spMkLst>
            <pc:docMk/>
            <pc:sldMk cId="3235996808" sldId="1562"/>
            <ac:spMk id="4" creationId="{69058160-2DB0-5B1C-1D06-8F71CA963E39}"/>
          </ac:spMkLst>
        </pc:spChg>
        <pc:spChg chg="mod">
          <ac:chgData name="Bahyl Jakub" userId="S::jakub.bahyl@health.gov.sk::bcf3fb65-4f2f-409f-909d-4cd91bf60468" providerId="AD" clId="Web-{1E72EF0F-972D-2C5D-6006-973048F50E05}" dt="2026-03-19T09:53:34.709" v="1387" actId="20577"/>
          <ac:spMkLst>
            <pc:docMk/>
            <pc:sldMk cId="3235996808" sldId="1562"/>
            <ac:spMk id="5" creationId="{E348B61B-81EF-0FCD-321E-5F9E5312B250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4:38.795" v="1112" actId="1076"/>
          <ac:spMkLst>
            <pc:docMk/>
            <pc:sldMk cId="3235996808" sldId="1562"/>
            <ac:spMk id="6" creationId="{6F053D8C-6B36-E446-1B60-77222DF10DF9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4:38.810" v="1113" actId="1076"/>
          <ac:spMkLst>
            <pc:docMk/>
            <pc:sldMk cId="3235996808" sldId="1562"/>
            <ac:spMk id="7" creationId="{1677037D-F371-89B7-68B2-F42EDF59A013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4:38.826" v="1114" actId="1076"/>
          <ac:spMkLst>
            <pc:docMk/>
            <pc:sldMk cId="3235996808" sldId="1562"/>
            <ac:spMk id="8" creationId="{8BBA43C5-26EC-1A2F-1850-3F53F63BE5D8}"/>
          </ac:spMkLst>
        </pc:spChg>
        <pc:spChg chg="del">
          <ac:chgData name="Bahyl Jakub" userId="S::jakub.bahyl@health.gov.sk::bcf3fb65-4f2f-409f-909d-4cd91bf60468" providerId="AD" clId="Web-{1E72EF0F-972D-2C5D-6006-973048F50E05}" dt="2026-03-19T09:39:40.345" v="1009"/>
          <ac:spMkLst>
            <pc:docMk/>
            <pc:sldMk cId="3235996808" sldId="1562"/>
            <ac:spMk id="9" creationId="{35E375A3-F5AD-97F5-20D1-668C6D17FCEA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6:35.381" v="1175" actId="20577"/>
          <ac:spMkLst>
            <pc:docMk/>
            <pc:sldMk cId="3235996808" sldId="1562"/>
            <ac:spMk id="10" creationId="{510B15A6-F1E0-80AD-BC27-787BF02EDB4D}"/>
          </ac:spMkLst>
        </pc:spChg>
        <pc:spChg chg="mod">
          <ac:chgData name="Bahyl Jakub" userId="S::jakub.bahyl@health.gov.sk::bcf3fb65-4f2f-409f-909d-4cd91bf60468" providerId="AD" clId="Web-{1E72EF0F-972D-2C5D-6006-973048F50E05}" dt="2026-03-19T09:52:51.661" v="1379" actId="1076"/>
          <ac:spMkLst>
            <pc:docMk/>
            <pc:sldMk cId="3235996808" sldId="1562"/>
            <ac:spMk id="11" creationId="{CC7EA7E7-FA6A-6EFE-8589-8DA682E9A475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4:38.841" v="1115" actId="1076"/>
          <ac:spMkLst>
            <pc:docMk/>
            <pc:sldMk cId="3235996808" sldId="1562"/>
            <ac:spMk id="12" creationId="{7D1C8963-54C4-A3F0-C76C-01754B313B41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7:11.368" v="1208" actId="20577"/>
          <ac:spMkLst>
            <pc:docMk/>
            <pc:sldMk cId="3235996808" sldId="1562"/>
            <ac:spMk id="13" creationId="{58728C5C-F664-383C-7031-BF31F15C99F0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1:02.753" v="1038" actId="1076"/>
          <ac:spMkLst>
            <pc:docMk/>
            <pc:sldMk cId="3235996808" sldId="1562"/>
            <ac:spMk id="14" creationId="{8FAB5830-3BC9-64ED-D9EA-6960286B2B56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7:15.180" v="1209" actId="20577"/>
          <ac:spMkLst>
            <pc:docMk/>
            <pc:sldMk cId="3235996808" sldId="1562"/>
            <ac:spMk id="15" creationId="{D0138186-5120-86E3-80FD-2105E8B229ED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1:06.315" v="1051" actId="1076"/>
          <ac:spMkLst>
            <pc:docMk/>
            <pc:sldMk cId="3235996808" sldId="1562"/>
            <ac:spMk id="17" creationId="{8CB150F3-9667-ACCA-426A-C5C2C2FFE6F9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45:28.814" v="1174" actId="1076"/>
          <ac:spMkLst>
            <pc:docMk/>
            <pc:sldMk cId="3235996808" sldId="1562"/>
            <ac:spMk id="24" creationId="{61995666-2EFD-6B97-EFEC-7CC97EF9CAC0}"/>
          </ac:spMkLst>
        </pc:spChg>
        <pc:spChg chg="mod">
          <ac:chgData name="Bahyl Jakub" userId="S::jakub.bahyl@health.gov.sk::bcf3fb65-4f2f-409f-909d-4cd91bf60468" providerId="AD" clId="Web-{1E72EF0F-972D-2C5D-6006-973048F50E05}" dt="2026-03-19T09:44:38.779" v="1111" actId="1076"/>
          <ac:spMkLst>
            <pc:docMk/>
            <pc:sldMk cId="3235996808" sldId="1562"/>
            <ac:spMk id="33" creationId="{A78A84DA-A3A1-4CED-7442-287E7FFBEDD2}"/>
          </ac:spMkLst>
        </pc:spChg>
        <pc:picChg chg="mod">
          <ac:chgData name="Bahyl Jakub" userId="S::jakub.bahyl@health.gov.sk::bcf3fb65-4f2f-409f-909d-4cd91bf60468" providerId="AD" clId="Web-{1E72EF0F-972D-2C5D-6006-973048F50E05}" dt="2026-03-19T09:50:06.875" v="1247" actId="1076"/>
          <ac:picMkLst>
            <pc:docMk/>
            <pc:sldMk cId="3235996808" sldId="1562"/>
            <ac:picMk id="16" creationId="{23A8323C-867C-7E89-A71E-E40788B78B99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41:02.784" v="1040" actId="1076"/>
          <ac:picMkLst>
            <pc:docMk/>
            <pc:sldMk cId="3235996808" sldId="1562"/>
            <ac:picMk id="18" creationId="{F140C137-EAE0-3E24-1A66-8B9F4569C389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41:06.268" v="1047" actId="1076"/>
          <ac:picMkLst>
            <pc:docMk/>
            <pc:sldMk cId="3235996808" sldId="1562"/>
            <ac:picMk id="20" creationId="{0A56A5BE-5067-A07F-1C20-5BD591DDF07A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52:47.505" v="1377" actId="1076"/>
          <ac:picMkLst>
            <pc:docMk/>
            <pc:sldMk cId="3235996808" sldId="1562"/>
            <ac:picMk id="21" creationId="{49787047-B317-2D41-CBAA-D6377BFD084E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52:47.520" v="1378" actId="1076"/>
          <ac:picMkLst>
            <pc:docMk/>
            <pc:sldMk cId="3235996808" sldId="1562"/>
            <ac:picMk id="23" creationId="{B5C6C8BB-81DB-BB04-356C-1AFFD5D68C84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41:06.299" v="1050" actId="1076"/>
          <ac:picMkLst>
            <pc:docMk/>
            <pc:sldMk cId="3235996808" sldId="1562"/>
            <ac:picMk id="25" creationId="{8FB1F4E2-941F-299C-8465-7B97AA22B221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44:38.857" v="1116" actId="1076"/>
          <ac:picMkLst>
            <pc:docMk/>
            <pc:sldMk cId="3235996808" sldId="1562"/>
            <ac:picMk id="31" creationId="{B5B8863D-FCDA-3BB4-A836-2A2F061A052F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44:38.873" v="1117" actId="1076"/>
          <ac:picMkLst>
            <pc:docMk/>
            <pc:sldMk cId="3235996808" sldId="1562"/>
            <ac:picMk id="36" creationId="{9F6A1146-914C-D56F-6355-6EB3C0C681AF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44:38.888" v="1118" actId="1076"/>
          <ac:picMkLst>
            <pc:docMk/>
            <pc:sldMk cId="3235996808" sldId="1562"/>
            <ac:picMk id="39" creationId="{0E2AEC9F-6C69-354F-4058-61357ECE7F45}"/>
          </ac:picMkLst>
        </pc:picChg>
        <pc:picChg chg="mod">
          <ac:chgData name="Bahyl Jakub" userId="S::jakub.bahyl@health.gov.sk::bcf3fb65-4f2f-409f-909d-4cd91bf60468" providerId="AD" clId="Web-{1E72EF0F-972D-2C5D-6006-973048F50E05}" dt="2026-03-19T09:44:38.904" v="1119" actId="1076"/>
          <ac:picMkLst>
            <pc:docMk/>
            <pc:sldMk cId="3235996808" sldId="1562"/>
            <ac:picMk id="41" creationId="{B0563842-18D6-EABB-FECE-55A03F7D6C14}"/>
          </ac:picMkLst>
        </pc:picChg>
        <pc:cxnChg chg="add mod">
          <ac:chgData name="Bahyl Jakub" userId="S::jakub.bahyl@health.gov.sk::bcf3fb65-4f2f-409f-909d-4cd91bf60468" providerId="AD" clId="Web-{1E72EF0F-972D-2C5D-6006-973048F50E05}" dt="2026-03-19T09:44:38.920" v="1120" actId="1076"/>
          <ac:cxnSpMkLst>
            <pc:docMk/>
            <pc:sldMk cId="3235996808" sldId="1562"/>
            <ac:cxnSpMk id="19" creationId="{9903EB25-F2E2-3ED8-7B81-6E86C784BC8C}"/>
          </ac:cxnSpMkLst>
        </pc:cxnChg>
        <pc:cxnChg chg="mod">
          <ac:chgData name="Bahyl Jakub" userId="S::jakub.bahyl@health.gov.sk::bcf3fb65-4f2f-409f-909d-4cd91bf60468" providerId="AD" clId="Web-{1E72EF0F-972D-2C5D-6006-973048F50E05}" dt="2026-03-19T09:41:02.815" v="1042" actId="1076"/>
          <ac:cxnSpMkLst>
            <pc:docMk/>
            <pc:sldMk cId="3235996808" sldId="1562"/>
            <ac:cxnSpMk id="22" creationId="{E20997F7-4016-9A17-02B6-09DF9C2E1BB1}"/>
          </ac:cxnSpMkLst>
        </pc:cxnChg>
        <pc:cxnChg chg="mod">
          <ac:chgData name="Bahyl Jakub" userId="S::jakub.bahyl@health.gov.sk::bcf3fb65-4f2f-409f-909d-4cd91bf60468" providerId="AD" clId="Web-{1E72EF0F-972D-2C5D-6006-973048F50E05}" dt="2026-03-19T09:41:06.331" v="1052" actId="1076"/>
          <ac:cxnSpMkLst>
            <pc:docMk/>
            <pc:sldMk cId="3235996808" sldId="1562"/>
            <ac:cxnSpMk id="26" creationId="{86C9DC20-1176-D8A7-EC22-235954995902}"/>
          </ac:cxnSpMkLst>
        </pc:cxnChg>
      </pc:sldChg>
      <pc:sldChg chg="del">
        <pc:chgData name="Bahyl Jakub" userId="S::jakub.bahyl@health.gov.sk::bcf3fb65-4f2f-409f-909d-4cd91bf60468" providerId="AD" clId="Web-{1E72EF0F-972D-2C5D-6006-973048F50E05}" dt="2026-03-19T09:54:11.944" v="1390"/>
        <pc:sldMkLst>
          <pc:docMk/>
          <pc:sldMk cId="144433534" sldId="1564"/>
        </pc:sldMkLst>
      </pc:sldChg>
      <pc:sldChg chg="addSp delSp modSp">
        <pc:chgData name="Bahyl Jakub" userId="S::jakub.bahyl@health.gov.sk::bcf3fb65-4f2f-409f-909d-4cd91bf60468" providerId="AD" clId="Web-{1E72EF0F-972D-2C5D-6006-973048F50E05}" dt="2026-03-19T10:29:45.366" v="2218" actId="1076"/>
        <pc:sldMkLst>
          <pc:docMk/>
          <pc:sldMk cId="1946199295" sldId="1565"/>
        </pc:sldMkLst>
        <pc:spChg chg="del">
          <ac:chgData name="Bahyl Jakub" userId="S::jakub.bahyl@health.gov.sk::bcf3fb65-4f2f-409f-909d-4cd91bf60468" providerId="AD" clId="Web-{1E72EF0F-972D-2C5D-6006-973048F50E05}" dt="2026-03-19T09:50:26.345" v="1263"/>
          <ac:spMkLst>
            <pc:docMk/>
            <pc:sldMk cId="1946199295" sldId="1565"/>
            <ac:spMk id="4" creationId="{9B343D9C-5702-7039-1FF8-6FD3DFAB5CAF}"/>
          </ac:spMkLst>
        </pc:spChg>
        <pc:spChg chg="mod">
          <ac:chgData name="Bahyl Jakub" userId="S::jakub.bahyl@health.gov.sk::bcf3fb65-4f2f-409f-909d-4cd91bf60468" providerId="AD" clId="Web-{1E72EF0F-972D-2C5D-6006-973048F50E05}" dt="2026-03-19T09:53:38.943" v="1389" actId="20577"/>
          <ac:spMkLst>
            <pc:docMk/>
            <pc:sldMk cId="1946199295" sldId="1565"/>
            <ac:spMk id="5" creationId="{B3F57260-E24B-7538-1ED9-C09CF0388BB8}"/>
          </ac:spMkLst>
        </pc:spChg>
        <pc:spChg chg="del">
          <ac:chgData name="Bahyl Jakub" userId="S::jakub.bahyl@health.gov.sk::bcf3fb65-4f2f-409f-909d-4cd91bf60468" providerId="AD" clId="Web-{1E72EF0F-972D-2C5D-6006-973048F50E05}" dt="2026-03-19T09:49:27.639" v="1219"/>
          <ac:spMkLst>
            <pc:docMk/>
            <pc:sldMk cId="1946199295" sldId="1565"/>
            <ac:spMk id="6" creationId="{739421A1-F75B-4869-5D99-EF99DD0E1A23}"/>
          </ac:spMkLst>
        </pc:spChg>
        <pc:spChg chg="del">
          <ac:chgData name="Bahyl Jakub" userId="S::jakub.bahyl@health.gov.sk::bcf3fb65-4f2f-409f-909d-4cd91bf60468" providerId="AD" clId="Web-{1E72EF0F-972D-2C5D-6006-973048F50E05}" dt="2026-03-19T09:49:27.639" v="1218"/>
          <ac:spMkLst>
            <pc:docMk/>
            <pc:sldMk cId="1946199295" sldId="1565"/>
            <ac:spMk id="7" creationId="{C62C5FEE-A56C-FA79-5453-4D66FC3A359F}"/>
          </ac:spMkLst>
        </pc:spChg>
        <pc:spChg chg="del">
          <ac:chgData name="Bahyl Jakub" userId="S::jakub.bahyl@health.gov.sk::bcf3fb65-4f2f-409f-909d-4cd91bf60468" providerId="AD" clId="Web-{1E72EF0F-972D-2C5D-6006-973048F50E05}" dt="2026-03-19T09:49:27.639" v="1217"/>
          <ac:spMkLst>
            <pc:docMk/>
            <pc:sldMk cId="1946199295" sldId="1565"/>
            <ac:spMk id="8" creationId="{619D6FB3-D11D-61FE-CEA2-CCDF871E3E07}"/>
          </ac:spMkLst>
        </pc:spChg>
        <pc:spChg chg="del">
          <ac:chgData name="Bahyl Jakub" userId="S::jakub.bahyl@health.gov.sk::bcf3fb65-4f2f-409f-909d-4cd91bf60468" providerId="AD" clId="Web-{1E72EF0F-972D-2C5D-6006-973048F50E05}" dt="2026-03-19T09:49:40.234" v="1243"/>
          <ac:spMkLst>
            <pc:docMk/>
            <pc:sldMk cId="1946199295" sldId="1565"/>
            <ac:spMk id="9" creationId="{7D6EFC93-C99B-C8A0-DE77-FD7A86A5425B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0:26.345" v="1262"/>
          <ac:spMkLst>
            <pc:docMk/>
            <pc:sldMk cId="1946199295" sldId="1565"/>
            <ac:spMk id="10" creationId="{12F803E5-DC65-A6A0-12EB-4E56880DF659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0:26.345" v="1261"/>
          <ac:spMkLst>
            <pc:docMk/>
            <pc:sldMk cId="1946199295" sldId="1565"/>
            <ac:spMk id="11" creationId="{3ACCC98D-8B72-2E70-2ECE-DA7CAF01FC3A}"/>
          </ac:spMkLst>
        </pc:spChg>
        <pc:spChg chg="del">
          <ac:chgData name="Bahyl Jakub" userId="S::jakub.bahyl@health.gov.sk::bcf3fb65-4f2f-409f-909d-4cd91bf60468" providerId="AD" clId="Web-{1E72EF0F-972D-2C5D-6006-973048F50E05}" dt="2026-03-19T09:49:27.639" v="1216"/>
          <ac:spMkLst>
            <pc:docMk/>
            <pc:sldMk cId="1946199295" sldId="1565"/>
            <ac:spMk id="12" creationId="{2194C82B-1EB5-DD2E-5B46-DAB8144D0EB6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0:26.345" v="1260"/>
          <ac:spMkLst>
            <pc:docMk/>
            <pc:sldMk cId="1946199295" sldId="1565"/>
            <ac:spMk id="13" creationId="{7D5B450F-39E1-79CA-FBE5-8F4E9156597C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0:03.578" v="1245"/>
          <ac:spMkLst>
            <pc:docMk/>
            <pc:sldMk cId="1946199295" sldId="1565"/>
            <ac:spMk id="14" creationId="{5850F301-9391-5FEC-1DCC-3A39A0BFB44E}"/>
          </ac:spMkLst>
        </pc:spChg>
        <pc:spChg chg="del">
          <ac:chgData name="Bahyl Jakub" userId="S::jakub.bahyl@health.gov.sk::bcf3fb65-4f2f-409f-909d-4cd91bf60468" providerId="AD" clId="Web-{1E72EF0F-972D-2C5D-6006-973048F50E05}" dt="2026-03-19T09:50:26.345" v="1259"/>
          <ac:spMkLst>
            <pc:docMk/>
            <pc:sldMk cId="1946199295" sldId="1565"/>
            <ac:spMk id="15" creationId="{AE76370B-EFF3-92F4-B0FE-CF124D86CE92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3:24.708" v="1382" actId="1076"/>
          <ac:spMkLst>
            <pc:docMk/>
            <pc:sldMk cId="1946199295" sldId="1565"/>
            <ac:spMk id="17" creationId="{B3150463-FD7D-7FF4-33E9-7A11E05A082D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3:20.208" v="1380" actId="1076"/>
          <ac:spMkLst>
            <pc:docMk/>
            <pc:sldMk cId="1946199295" sldId="1565"/>
            <ac:spMk id="22" creationId="{05EAF60A-CA14-8C36-761D-92C6E4FA9028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1:56.300" v="1362" actId="1076"/>
          <ac:spMkLst>
            <pc:docMk/>
            <pc:sldMk cId="1946199295" sldId="1565"/>
            <ac:spMk id="26" creationId="{6859A0CE-5481-D9AA-5D18-3A8FCDE479CD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1:56.316" v="1363" actId="1076"/>
          <ac:spMkLst>
            <pc:docMk/>
            <pc:sldMk cId="1946199295" sldId="1565"/>
            <ac:spMk id="28" creationId="{46B7471D-E426-3420-D85D-894A09565E20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3:24.740" v="1383" actId="1076"/>
          <ac:spMkLst>
            <pc:docMk/>
            <pc:sldMk cId="1946199295" sldId="1565"/>
            <ac:spMk id="30" creationId="{13FB241E-6C7B-58B5-ADFA-CB3F55930696}"/>
          </ac:spMkLst>
        </pc:spChg>
        <pc:spChg chg="del">
          <ac:chgData name="Bahyl Jakub" userId="S::jakub.bahyl@health.gov.sk::bcf3fb65-4f2f-409f-909d-4cd91bf60468" providerId="AD" clId="Web-{1E72EF0F-972D-2C5D-6006-973048F50E05}" dt="2026-03-19T09:49:27.656" v="1220"/>
          <ac:spMkLst>
            <pc:docMk/>
            <pc:sldMk cId="1946199295" sldId="1565"/>
            <ac:spMk id="33" creationId="{432FAB3C-01AF-1602-61E8-0061307A8D7C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49:36.562" v="1242" actId="1076"/>
          <ac:spMkLst>
            <pc:docMk/>
            <pc:sldMk cId="1946199295" sldId="1565"/>
            <ac:spMk id="48" creationId="{83B4576F-D4AF-BAD4-B7D5-D926E84BD302}"/>
          </ac:spMkLst>
        </pc:spChg>
        <pc:spChg chg="add del mod">
          <ac:chgData name="Bahyl Jakub" userId="S::jakub.bahyl@health.gov.sk::bcf3fb65-4f2f-409f-909d-4cd91bf60468" providerId="AD" clId="Web-{1E72EF0F-972D-2C5D-6006-973048F50E05}" dt="2026-03-19T09:50:26.345" v="1253"/>
          <ac:spMkLst>
            <pc:docMk/>
            <pc:sldMk cId="1946199295" sldId="1565"/>
            <ac:spMk id="50" creationId="{D405D70C-9D1D-9EAF-C16C-B7D490B02AF6}"/>
          </ac:spMkLst>
        </pc:spChg>
        <pc:spChg chg="add">
          <ac:chgData name="Bahyl Jakub" userId="S::jakub.bahyl@health.gov.sk::bcf3fb65-4f2f-409f-909d-4cd91bf60468" providerId="AD" clId="Web-{1E72EF0F-972D-2C5D-6006-973048F50E05}" dt="2026-03-19T09:50:30.829" v="1264"/>
          <ac:spMkLst>
            <pc:docMk/>
            <pc:sldMk cId="1946199295" sldId="1565"/>
            <ac:spMk id="54" creationId="{CA4394BC-8014-5F04-B251-CB97698B0A2A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2:19.354" v="2170" actId="20577"/>
          <ac:spMkLst>
            <pc:docMk/>
            <pc:sldMk cId="1946199295" sldId="1565"/>
            <ac:spMk id="56" creationId="{0B6C811A-77C2-4C20-BD54-A0DE03545450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9:39.257" v="2211" actId="1076"/>
          <ac:spMkLst>
            <pc:docMk/>
            <pc:sldMk cId="1946199295" sldId="1565"/>
            <ac:spMk id="58" creationId="{FD6BD3B7-D783-8B45-7DAA-95387E3C603B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9:45.273" v="2213" actId="1076"/>
          <ac:spMkLst>
            <pc:docMk/>
            <pc:sldMk cId="1946199295" sldId="1565"/>
            <ac:spMk id="60" creationId="{25B64867-B227-438E-3741-6E4790BB190F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9:45.288" v="2214" actId="1076"/>
          <ac:spMkLst>
            <pc:docMk/>
            <pc:sldMk cId="1946199295" sldId="1565"/>
            <ac:spMk id="62" creationId="{28F4C906-240A-20B2-7F72-32B290FC1C18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1:43.675" v="1349" actId="1076"/>
          <ac:spMkLst>
            <pc:docMk/>
            <pc:sldMk cId="1946199295" sldId="1565"/>
            <ac:spMk id="64" creationId="{EBFB5894-BD40-B80D-F765-82CA5C779A3D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10:29:45.304" v="2215" actId="1076"/>
          <ac:spMkLst>
            <pc:docMk/>
            <pc:sldMk cId="1946199295" sldId="1565"/>
            <ac:spMk id="66" creationId="{5554B577-AD2F-3739-3747-71E1D23580B3}"/>
          </ac:spMkLst>
        </pc:spChg>
        <pc:spChg chg="add del">
          <ac:chgData name="Bahyl Jakub" userId="S::jakub.bahyl@health.gov.sk::bcf3fb65-4f2f-409f-909d-4cd91bf60468" providerId="AD" clId="Web-{1E72EF0F-972D-2C5D-6006-973048F50E05}" dt="2026-03-19T09:50:38.626" v="1284"/>
          <ac:spMkLst>
            <pc:docMk/>
            <pc:sldMk cId="1946199295" sldId="1565"/>
            <ac:spMk id="80" creationId="{C2FE7694-059B-6E42-55F1-CD555EFE5AD7}"/>
          </ac:spMkLst>
        </pc:spChg>
        <pc:spChg chg="add del">
          <ac:chgData name="Bahyl Jakub" userId="S::jakub.bahyl@health.gov.sk::bcf3fb65-4f2f-409f-909d-4cd91bf60468" providerId="AD" clId="Web-{1E72EF0F-972D-2C5D-6006-973048F50E05}" dt="2026-03-19T09:50:36.579" v="1282"/>
          <ac:spMkLst>
            <pc:docMk/>
            <pc:sldMk cId="1946199295" sldId="1565"/>
            <ac:spMk id="82" creationId="{22C8B7AD-3A73-8EEB-9C4E-95C826B7D30D}"/>
          </ac:spMkLst>
        </pc:spChg>
        <pc:spChg chg="add mod">
          <ac:chgData name="Bahyl Jakub" userId="S::jakub.bahyl@health.gov.sk::bcf3fb65-4f2f-409f-909d-4cd91bf60468" providerId="AD" clId="Web-{1E72EF0F-972D-2C5D-6006-973048F50E05}" dt="2026-03-19T09:51:50.847" v="1359" actId="1076"/>
          <ac:spMkLst>
            <pc:docMk/>
            <pc:sldMk cId="1946199295" sldId="1565"/>
            <ac:spMk id="88" creationId="{AFA50BA1-7A02-F2B5-CE74-4FA8FE7A9C6F}"/>
          </ac:spMkLst>
        </pc:spChg>
        <pc:picChg chg="del">
          <ac:chgData name="Bahyl Jakub" userId="S::jakub.bahyl@health.gov.sk::bcf3fb65-4f2f-409f-909d-4cd91bf60468" providerId="AD" clId="Web-{1E72EF0F-972D-2C5D-6006-973048F50E05}" dt="2026-03-19T09:50:03.578" v="1244"/>
          <ac:picMkLst>
            <pc:docMk/>
            <pc:sldMk cId="1946199295" sldId="1565"/>
            <ac:picMk id="16" creationId="{6E3CD862-32CA-1452-129F-BB6FBF20861A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0:26.345" v="1258"/>
          <ac:picMkLst>
            <pc:docMk/>
            <pc:sldMk cId="1946199295" sldId="1565"/>
            <ac:picMk id="18" creationId="{A0F85B0A-AADA-19BF-96DE-FFEAC6C60A8C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0:26.345" v="1257"/>
          <ac:picMkLst>
            <pc:docMk/>
            <pc:sldMk cId="1946199295" sldId="1565"/>
            <ac:picMk id="20" creationId="{B095C3AE-A5A0-59EF-FA26-A332D23EAF40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0:26.345" v="1256"/>
          <ac:picMkLst>
            <pc:docMk/>
            <pc:sldMk cId="1946199295" sldId="1565"/>
            <ac:picMk id="21" creationId="{AFE59697-443A-55CD-40BD-B66774C93378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0:26.345" v="1255"/>
          <ac:picMkLst>
            <pc:docMk/>
            <pc:sldMk cId="1946199295" sldId="1565"/>
            <ac:picMk id="23" creationId="{57F9376A-AB77-56BD-8177-E339B9EEC0B3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50:26.345" v="1254"/>
          <ac:picMkLst>
            <pc:docMk/>
            <pc:sldMk cId="1946199295" sldId="1565"/>
            <ac:picMk id="25" creationId="{FC2211C7-6EAE-C2F3-B4FD-E1A63E2A803B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49:27.639" v="1215"/>
          <ac:picMkLst>
            <pc:docMk/>
            <pc:sldMk cId="1946199295" sldId="1565"/>
            <ac:picMk id="31" creationId="{676FDCB3-9F61-8AA6-6590-5BC27CFDC5B5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3:24.755" v="1384" actId="1076"/>
          <ac:picMkLst>
            <pc:docMk/>
            <pc:sldMk cId="1946199295" sldId="1565"/>
            <ac:picMk id="34" creationId="{DCD88769-218C-C2EC-E0F8-14149322992D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49:27.639" v="1214"/>
          <ac:picMkLst>
            <pc:docMk/>
            <pc:sldMk cId="1946199295" sldId="1565"/>
            <ac:picMk id="36" creationId="{D8F108BD-C6F0-90EB-BB9E-5D85670B3CAC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3:20.224" v="1381" actId="1076"/>
          <ac:picMkLst>
            <pc:docMk/>
            <pc:sldMk cId="1946199295" sldId="1565"/>
            <ac:picMk id="37" creationId="{83496D9B-8A3B-F58B-A842-CF8F7E90F285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49:27.639" v="1213"/>
          <ac:picMkLst>
            <pc:docMk/>
            <pc:sldMk cId="1946199295" sldId="1565"/>
            <ac:picMk id="39" creationId="{E4D46ACA-8047-7D9B-D11A-9D814F17E8FA}"/>
          </ac:picMkLst>
        </pc:picChg>
        <pc:picChg chg="del">
          <ac:chgData name="Bahyl Jakub" userId="S::jakub.bahyl@health.gov.sk::bcf3fb65-4f2f-409f-909d-4cd91bf60468" providerId="AD" clId="Web-{1E72EF0F-972D-2C5D-6006-973048F50E05}" dt="2026-03-19T09:49:27.639" v="1212"/>
          <ac:picMkLst>
            <pc:docMk/>
            <pc:sldMk cId="1946199295" sldId="1565"/>
            <ac:picMk id="41" creationId="{F2E2976A-F23D-31EC-4AC3-5CB96DF2C3E0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1:56.378" v="1367" actId="1076"/>
          <ac:picMkLst>
            <pc:docMk/>
            <pc:sldMk cId="1946199295" sldId="1565"/>
            <ac:picMk id="42" creationId="{0C9519E9-6BC1-1CBA-CD08-B82949334860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1:56.394" v="1368" actId="1076"/>
          <ac:picMkLst>
            <pc:docMk/>
            <pc:sldMk cId="1946199295" sldId="1565"/>
            <ac:picMk id="44" creationId="{342F5735-7CBE-68A4-542D-6A35644CC5F2}"/>
          </ac:picMkLst>
        </pc:picChg>
        <pc:picChg chg="add del mod">
          <ac:chgData name="Bahyl Jakub" userId="S::jakub.bahyl@health.gov.sk::bcf3fb65-4f2f-409f-909d-4cd91bf60468" providerId="AD" clId="Web-{1E72EF0F-972D-2C5D-6006-973048F50E05}" dt="2026-03-19T09:50:26.345" v="1252"/>
          <ac:picMkLst>
            <pc:docMk/>
            <pc:sldMk cId="1946199295" sldId="1565"/>
            <ac:picMk id="52" creationId="{1AE481B4-4261-326A-0A24-0D53ED8D902C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2:18.504" v="1370" actId="1076"/>
          <ac:picMkLst>
            <pc:docMk/>
            <pc:sldMk cId="1946199295" sldId="1565"/>
            <ac:picMk id="68" creationId="{EA62D8AC-CD00-3C93-0E1B-DD8446D20434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09:51:43.722" v="1352" actId="1076"/>
          <ac:picMkLst>
            <pc:docMk/>
            <pc:sldMk cId="1946199295" sldId="1565"/>
            <ac:picMk id="70" creationId="{8BF57B07-6F81-38B6-5A06-5DA10F936A07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29:39.272" v="2212" actId="1076"/>
          <ac:picMkLst>
            <pc:docMk/>
            <pc:sldMk cId="1946199295" sldId="1565"/>
            <ac:picMk id="72" creationId="{019E47DE-6ACA-24E0-948B-D81429993D70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29:45.335" v="2216" actId="1076"/>
          <ac:picMkLst>
            <pc:docMk/>
            <pc:sldMk cId="1946199295" sldId="1565"/>
            <ac:picMk id="74" creationId="{69F812D0-F362-D1C5-BC4B-3433CCD0709F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29:45.351" v="2217" actId="1076"/>
          <ac:picMkLst>
            <pc:docMk/>
            <pc:sldMk cId="1946199295" sldId="1565"/>
            <ac:picMk id="76" creationId="{E7516864-0EDA-127F-8025-C411BDD8435C}"/>
          </ac:picMkLst>
        </pc:picChg>
        <pc:picChg chg="add mod">
          <ac:chgData name="Bahyl Jakub" userId="S::jakub.bahyl@health.gov.sk::bcf3fb65-4f2f-409f-909d-4cd91bf60468" providerId="AD" clId="Web-{1E72EF0F-972D-2C5D-6006-973048F50E05}" dt="2026-03-19T10:29:45.366" v="2218" actId="1076"/>
          <ac:picMkLst>
            <pc:docMk/>
            <pc:sldMk cId="1946199295" sldId="1565"/>
            <ac:picMk id="78" creationId="{C7B6D3F9-95A0-E48C-D1C1-BF89469A4E1A}"/>
          </ac:picMkLst>
        </pc:picChg>
        <pc:cxnChg chg="add mod">
          <ac:chgData name="Bahyl Jakub" userId="S::jakub.bahyl@health.gov.sk::bcf3fb65-4f2f-409f-909d-4cd91bf60468" providerId="AD" clId="Web-{1E72EF0F-972D-2C5D-6006-973048F50E05}" dt="2026-03-19T09:53:24.771" v="1385" actId="1076"/>
          <ac:cxnSpMkLst>
            <pc:docMk/>
            <pc:sldMk cId="1946199295" sldId="1565"/>
            <ac:cxnSpMk id="46" creationId="{D4E6DA8E-01D4-53F3-C555-801DE0B0DB74}"/>
          </ac:cxnSpMkLst>
        </pc:cxnChg>
        <pc:cxnChg chg="add del">
          <ac:chgData name="Bahyl Jakub" userId="S::jakub.bahyl@health.gov.sk::bcf3fb65-4f2f-409f-909d-4cd91bf60468" providerId="AD" clId="Web-{1E72EF0F-972D-2C5D-6006-973048F50E05}" dt="2026-03-19T09:50:38.626" v="1283"/>
          <ac:cxnSpMkLst>
            <pc:docMk/>
            <pc:sldMk cId="1946199295" sldId="1565"/>
            <ac:cxnSpMk id="84" creationId="{473E54EB-08F0-8A18-A538-2CA41E0FEA9E}"/>
          </ac:cxnSpMkLst>
        </pc:cxnChg>
        <pc:cxnChg chg="add del">
          <ac:chgData name="Bahyl Jakub" userId="S::jakub.bahyl@health.gov.sk::bcf3fb65-4f2f-409f-909d-4cd91bf60468" providerId="AD" clId="Web-{1E72EF0F-972D-2C5D-6006-973048F50E05}" dt="2026-03-19T09:50:36.579" v="1281"/>
          <ac:cxnSpMkLst>
            <pc:docMk/>
            <pc:sldMk cId="1946199295" sldId="1565"/>
            <ac:cxnSpMk id="86" creationId="{5737ABA6-ABEF-E882-6ADD-274061DF11FF}"/>
          </ac:cxnSpMkLst>
        </pc:cxnChg>
        <pc:cxnChg chg="add mod">
          <ac:chgData name="Bahyl Jakub" userId="S::jakub.bahyl@health.gov.sk::bcf3fb65-4f2f-409f-909d-4cd91bf60468" providerId="AD" clId="Web-{1E72EF0F-972D-2C5D-6006-973048F50E05}" dt="2026-03-19T09:51:43.831" v="1358" actId="1076"/>
          <ac:cxnSpMkLst>
            <pc:docMk/>
            <pc:sldMk cId="1946199295" sldId="1565"/>
            <ac:cxnSpMk id="90" creationId="{C8D4CE0E-B73B-5367-1CEE-A1D6CA655276}"/>
          </ac:cxnSpMkLst>
        </pc:cxnChg>
      </pc:sldChg>
      <pc:sldChg chg="addSp delSp modSp">
        <pc:chgData name="Bahyl Jakub" userId="S::jakub.bahyl@health.gov.sk::bcf3fb65-4f2f-409f-909d-4cd91bf60468" providerId="AD" clId="Web-{1E72EF0F-972D-2C5D-6006-973048F50E05}" dt="2026-03-19T10:02:56.995" v="1622" actId="20577"/>
        <pc:sldMkLst>
          <pc:docMk/>
          <pc:sldMk cId="1937346462" sldId="1566"/>
        </pc:sldMkLst>
        <pc:spChg chg="add mod">
          <ac:chgData name="Bahyl Jakub" userId="S::jakub.bahyl@health.gov.sk::bcf3fb65-4f2f-409f-909d-4cd91bf60468" providerId="AD" clId="Web-{1E72EF0F-972D-2C5D-6006-973048F50E05}" dt="2026-03-19T10:01:26.628" v="1620" actId="1076"/>
          <ac:spMkLst>
            <pc:docMk/>
            <pc:sldMk cId="1937346462" sldId="1566"/>
            <ac:spMk id="4" creationId="{E3960C47-0032-CF98-270B-9D64C6A7B660}"/>
          </ac:spMkLst>
        </pc:spChg>
        <pc:spChg chg="mod">
          <ac:chgData name="Bahyl Jakub" userId="S::jakub.bahyl@health.gov.sk::bcf3fb65-4f2f-409f-909d-4cd91bf60468" providerId="AD" clId="Web-{1E72EF0F-972D-2C5D-6006-973048F50E05}" dt="2026-03-19T10:02:56.995" v="1622" actId="20577"/>
          <ac:spMkLst>
            <pc:docMk/>
            <pc:sldMk cId="1937346462" sldId="1566"/>
            <ac:spMk id="5" creationId="{472C1AEF-E2BB-2A28-C11A-919D940B8E6C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10:01:02.829" v="1592"/>
          <ac:spMkLst>
            <pc:docMk/>
            <pc:sldMk cId="1937346462" sldId="1566"/>
            <ac:spMk id="9" creationId="{7463B48B-F19E-8FBC-DC96-FAAC712D7993}"/>
          </ac:spMkLst>
        </pc:spChg>
        <pc:spChg chg="mod">
          <ac:chgData name="Bahyl Jakub" userId="S::jakub.bahyl@health.gov.sk::bcf3fb65-4f2f-409f-909d-4cd91bf60468" providerId="AD" clId="Web-{1E72EF0F-972D-2C5D-6006-973048F50E05}" dt="2026-03-19T10:01:19.503" v="1607" actId="1076"/>
          <ac:spMkLst>
            <pc:docMk/>
            <pc:sldMk cId="1937346462" sldId="1566"/>
            <ac:spMk id="18" creationId="{6EDE23FC-4B89-1EE3-FF63-2A42013E50B6}"/>
          </ac:spMkLst>
        </pc:spChg>
        <pc:spChg chg="mod">
          <ac:chgData name="Bahyl Jakub" userId="S::jakub.bahyl@health.gov.sk::bcf3fb65-4f2f-409f-909d-4cd91bf60468" providerId="AD" clId="Web-{1E72EF0F-972D-2C5D-6006-973048F50E05}" dt="2026-03-19T10:01:26.613" v="1617" actId="1076"/>
          <ac:spMkLst>
            <pc:docMk/>
            <pc:sldMk cId="1937346462" sldId="1566"/>
            <ac:spMk id="19" creationId="{5CE6A678-D2F3-832B-55D1-3B7368B49425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09:25:44.387" v="737"/>
          <ac:spMkLst>
            <pc:docMk/>
            <pc:sldMk cId="1937346462" sldId="1566"/>
            <ac:spMk id="21" creationId="{FB29BBAA-B593-9EA4-E2DF-A8E17E87C464}"/>
          </ac:spMkLst>
        </pc:spChg>
        <pc:spChg chg="mod">
          <ac:chgData name="Bahyl Jakub" userId="S::jakub.bahyl@health.gov.sk::bcf3fb65-4f2f-409f-909d-4cd91bf60468" providerId="AD" clId="Web-{1E72EF0F-972D-2C5D-6006-973048F50E05}" dt="2026-03-19T10:01:19.534" v="1609" actId="1076"/>
          <ac:spMkLst>
            <pc:docMk/>
            <pc:sldMk cId="1937346462" sldId="1566"/>
            <ac:spMk id="22" creationId="{E8FEE7CF-BD1B-1965-00ED-26DAE9757473}"/>
          </ac:spMkLst>
        </pc:spChg>
        <pc:spChg chg="del">
          <ac:chgData name="Bahyl Jakub" userId="S::jakub.bahyl@health.gov.sk::bcf3fb65-4f2f-409f-909d-4cd91bf60468" providerId="AD" clId="Web-{1E72EF0F-972D-2C5D-6006-973048F50E05}" dt="2026-03-19T09:24:03.417" v="666"/>
          <ac:spMkLst>
            <pc:docMk/>
            <pc:sldMk cId="1937346462" sldId="1566"/>
            <ac:spMk id="23" creationId="{92405440-9932-02F7-ACE3-14D1B281825B}"/>
          </ac:spMkLst>
        </pc:spChg>
        <pc:spChg chg="del">
          <ac:chgData name="Bahyl Jakub" userId="S::jakub.bahyl@health.gov.sk::bcf3fb65-4f2f-409f-909d-4cd91bf60468" providerId="AD" clId="Web-{1E72EF0F-972D-2C5D-6006-973048F50E05}" dt="2026-03-19T09:24:04.245" v="667"/>
          <ac:spMkLst>
            <pc:docMk/>
            <pc:sldMk cId="1937346462" sldId="1566"/>
            <ac:spMk id="24" creationId="{7536BB37-4568-7864-A628-1D6125A9FC69}"/>
          </ac:spMkLst>
        </pc:spChg>
        <pc:spChg chg="mod">
          <ac:chgData name="Bahyl Jakub" userId="S::jakub.bahyl@health.gov.sk::bcf3fb65-4f2f-409f-909d-4cd91bf60468" providerId="AD" clId="Web-{1E72EF0F-972D-2C5D-6006-973048F50E05}" dt="2026-03-19T10:01:26.613" v="1618" actId="1076"/>
          <ac:spMkLst>
            <pc:docMk/>
            <pc:sldMk cId="1937346462" sldId="1566"/>
            <ac:spMk id="25" creationId="{6CBB2B4D-E6F7-5163-B344-042A6DE9D4E0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09:27:30.537" v="807"/>
          <ac:spMkLst>
            <pc:docMk/>
            <pc:sldMk cId="1937346462" sldId="1566"/>
            <ac:spMk id="30" creationId="{37B7ED14-39C9-812A-9EE9-3E0F99FE8848}"/>
          </ac:spMkLst>
        </pc:spChg>
        <pc:spChg chg="del mod">
          <ac:chgData name="Bahyl Jakub" userId="S::jakub.bahyl@health.gov.sk::bcf3fb65-4f2f-409f-909d-4cd91bf60468" providerId="AD" clId="Web-{1E72EF0F-972D-2C5D-6006-973048F50E05}" dt="2026-03-19T09:27:31.771" v="808"/>
          <ac:spMkLst>
            <pc:docMk/>
            <pc:sldMk cId="1937346462" sldId="1566"/>
            <ac:spMk id="33" creationId="{9EE3FC68-6446-3196-3C08-96BFF7770E08}"/>
          </ac:spMkLst>
        </pc:spChg>
        <pc:grpChg chg="del mod">
          <ac:chgData name="Bahyl Jakub" userId="S::jakub.bahyl@health.gov.sk::bcf3fb65-4f2f-409f-909d-4cd91bf60468" providerId="AD" clId="Web-{1E72EF0F-972D-2C5D-6006-973048F50E05}" dt="2026-03-19T09:21:28.509" v="617"/>
          <ac:grpSpMkLst>
            <pc:docMk/>
            <pc:sldMk cId="1937346462" sldId="1566"/>
            <ac:grpSpMk id="17" creationId="{380CBA68-A619-AEAF-277B-8D9B4EFD4E41}"/>
          </ac:grpSpMkLst>
        </pc:grpChg>
        <pc:picChg chg="add mod modCrop">
          <ac:chgData name="Bahyl Jakub" userId="S::jakub.bahyl@health.gov.sk::bcf3fb65-4f2f-409f-909d-4cd91bf60468" providerId="AD" clId="Web-{1E72EF0F-972D-2C5D-6006-973048F50E05}" dt="2026-03-19T10:01:19.597" v="1614" actId="1076"/>
          <ac:picMkLst>
            <pc:docMk/>
            <pc:sldMk cId="1937346462" sldId="1566"/>
            <ac:picMk id="3" creationId="{EA979759-5E5A-1844-B4CB-843DC2828E09}"/>
          </ac:picMkLst>
        </pc:picChg>
        <pc:picChg chg="del mod topLvl">
          <ac:chgData name="Bahyl Jakub" userId="S::jakub.bahyl@health.gov.sk::bcf3fb65-4f2f-409f-909d-4cd91bf60468" providerId="AD" clId="Web-{1E72EF0F-972D-2C5D-6006-973048F50E05}" dt="2026-03-19T09:21:28.509" v="617"/>
          <ac:picMkLst>
            <pc:docMk/>
            <pc:sldMk cId="1937346462" sldId="1566"/>
            <ac:picMk id="13" creationId="{4966935A-5822-1342-B8C6-29E3BEE245FF}"/>
          </ac:picMkLst>
        </pc:picChg>
        <pc:picChg chg="mod topLvl">
          <ac:chgData name="Bahyl Jakub" userId="S::jakub.bahyl@health.gov.sk::bcf3fb65-4f2f-409f-909d-4cd91bf60468" providerId="AD" clId="Web-{1E72EF0F-972D-2C5D-6006-973048F50E05}" dt="2026-03-19T10:01:19.503" v="1606" actId="1076"/>
          <ac:picMkLst>
            <pc:docMk/>
            <pc:sldMk cId="1937346462" sldId="1566"/>
            <ac:picMk id="16" creationId="{63C523FD-EA74-156C-9A29-DC8C9EBD6AAD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01:19.550" v="1611" actId="1076"/>
          <ac:picMkLst>
            <pc:docMk/>
            <pc:sldMk cId="1937346462" sldId="1566"/>
            <ac:picMk id="27" creationId="{34A9C91A-BF1C-E0A9-F7FB-22BFFD44C321}"/>
          </ac:picMkLst>
        </pc:picChg>
        <pc:picChg chg="mod">
          <ac:chgData name="Bahyl Jakub" userId="S::jakub.bahyl@health.gov.sk::bcf3fb65-4f2f-409f-909d-4cd91bf60468" providerId="AD" clId="Web-{1E72EF0F-972D-2C5D-6006-973048F50E05}" dt="2026-03-19T10:01:26.628" v="1619" actId="1076"/>
          <ac:picMkLst>
            <pc:docMk/>
            <pc:sldMk cId="1937346462" sldId="1566"/>
            <ac:picMk id="29" creationId="{260EF1E6-63ED-26C9-8F14-13ED218AEFE0}"/>
          </ac:picMkLst>
        </pc:picChg>
        <pc:cxnChg chg="mod">
          <ac:chgData name="Bahyl Jakub" userId="S::jakub.bahyl@health.gov.sk::bcf3fb65-4f2f-409f-909d-4cd91bf60468" providerId="AD" clId="Web-{1E72EF0F-972D-2C5D-6006-973048F50E05}" dt="2026-03-19T10:01:32.379" v="1621" actId="1076"/>
          <ac:cxnSpMkLst>
            <pc:docMk/>
            <pc:sldMk cId="1937346462" sldId="1566"/>
            <ac:cxnSpMk id="32" creationId="{5AF891BC-2F5F-F299-F75D-FBE098536C0D}"/>
          </ac:cxnSpMkLst>
        </pc:cxnChg>
      </pc:sldChg>
      <pc:sldChg chg="addSp delSp modSp new ord modNotes">
        <pc:chgData name="Bahyl Jakub" userId="S::jakub.bahyl@health.gov.sk::bcf3fb65-4f2f-409f-909d-4cd91bf60468" providerId="AD" clId="Web-{1E72EF0F-972D-2C5D-6006-973048F50E05}" dt="2026-03-18T15:11:53.287" v="310"/>
        <pc:sldMkLst>
          <pc:docMk/>
          <pc:sldMk cId="3000629909" sldId="1568"/>
        </pc:sldMkLst>
        <pc:spChg chg="mod">
          <ac:chgData name="Bahyl Jakub" userId="S::jakub.bahyl@health.gov.sk::bcf3fb65-4f2f-409f-909d-4cd91bf60468" providerId="AD" clId="Web-{1E72EF0F-972D-2C5D-6006-973048F50E05}" dt="2026-03-18T14:49:50.945" v="253" actId="20577"/>
          <ac:spMkLst>
            <pc:docMk/>
            <pc:sldMk cId="3000629909" sldId="1568"/>
            <ac:spMk id="2" creationId="{1F62E295-AEF8-142B-C471-112958FB4427}"/>
          </ac:spMkLst>
        </pc:spChg>
        <pc:spChg chg="mod">
          <ac:chgData name="Bahyl Jakub" userId="S::jakub.bahyl@health.gov.sk::bcf3fb65-4f2f-409f-909d-4cd91bf60468" providerId="AD" clId="Web-{1E72EF0F-972D-2C5D-6006-973048F50E05}" dt="2026-03-18T14:47:08.267" v="195" actId="20577"/>
          <ac:spMkLst>
            <pc:docMk/>
            <pc:sldMk cId="3000629909" sldId="1568"/>
            <ac:spMk id="3" creationId="{0F13754D-FBE7-CDA3-92C7-C27AE49848FF}"/>
          </ac:spMkLst>
        </pc:spChg>
      </pc:sldChg>
      <pc:sldChg chg="addSp modSp add replId modNotes">
        <pc:chgData name="Bahyl Jakub" userId="S::jakub.bahyl@health.gov.sk::bcf3fb65-4f2f-409f-909d-4cd91bf60468" providerId="AD" clId="Web-{1E72EF0F-972D-2C5D-6006-973048F50E05}" dt="2026-03-18T15:20:12.286" v="379"/>
        <pc:sldMkLst>
          <pc:docMk/>
          <pc:sldMk cId="653086989" sldId="1569"/>
        </pc:sldMkLst>
        <pc:spChg chg="mod">
          <ac:chgData name="Bahyl Jakub" userId="S::jakub.bahyl@health.gov.sk::bcf3fb65-4f2f-409f-909d-4cd91bf60468" providerId="AD" clId="Web-{1E72EF0F-972D-2C5D-6006-973048F50E05}" dt="2026-03-18T15:19:14.174" v="342" actId="20577"/>
          <ac:spMkLst>
            <pc:docMk/>
            <pc:sldMk cId="653086989" sldId="1569"/>
            <ac:spMk id="2" creationId="{BEDF53FA-22C1-293F-D5BA-CB9B201CEE62}"/>
          </ac:spMkLst>
        </pc:spChg>
        <pc:spChg chg="mod">
          <ac:chgData name="Bahyl Jakub" userId="S::jakub.bahyl@health.gov.sk::bcf3fb65-4f2f-409f-909d-4cd91bf60468" providerId="AD" clId="Web-{1E72EF0F-972D-2C5D-6006-973048F50E05}" dt="2026-03-18T14:49:20.456" v="231" actId="20577"/>
          <ac:spMkLst>
            <pc:docMk/>
            <pc:sldMk cId="653086989" sldId="1569"/>
            <ac:spMk id="3" creationId="{BAF9E896-94CC-CA1E-D1BE-4F11E60630A1}"/>
          </ac:spMkLst>
        </pc:spChg>
      </pc:sldChg>
      <pc:sldChg chg="delSp modSp add replId modNotes">
        <pc:chgData name="Bahyl Jakub" userId="S::jakub.bahyl@health.gov.sk::bcf3fb65-4f2f-409f-909d-4cd91bf60468" providerId="AD" clId="Web-{1E72EF0F-972D-2C5D-6006-973048F50E05}" dt="2026-03-18T15:55:54.744" v="394" actId="20577"/>
        <pc:sldMkLst>
          <pc:docMk/>
          <pc:sldMk cId="3026114856" sldId="1570"/>
        </pc:sldMkLst>
        <pc:spChg chg="mod">
          <ac:chgData name="Bahyl Jakub" userId="S::jakub.bahyl@health.gov.sk::bcf3fb65-4f2f-409f-909d-4cd91bf60468" providerId="AD" clId="Web-{1E72EF0F-972D-2C5D-6006-973048F50E05}" dt="2026-03-18T15:19:44.519" v="358" actId="20577"/>
          <ac:spMkLst>
            <pc:docMk/>
            <pc:sldMk cId="3026114856" sldId="1570"/>
            <ac:spMk id="2" creationId="{83FFCA07-75DC-990E-DB12-844ED1D1ADF3}"/>
          </ac:spMkLst>
        </pc:spChg>
        <pc:spChg chg="mod">
          <ac:chgData name="Bahyl Jakub" userId="S::jakub.bahyl@health.gov.sk::bcf3fb65-4f2f-409f-909d-4cd91bf60468" providerId="AD" clId="Web-{1E72EF0F-972D-2C5D-6006-973048F50E05}" dt="2026-03-18T15:19:08.908" v="340" actId="20577"/>
          <ac:spMkLst>
            <pc:docMk/>
            <pc:sldMk cId="3026114856" sldId="1570"/>
            <ac:spMk id="3" creationId="{4617FF28-088F-D640-1805-68E811B256B3}"/>
          </ac:spMkLst>
        </pc:spChg>
      </pc:sldChg>
      <pc:sldChg chg="delSp modSp add replId">
        <pc:chgData name="Bahyl Jakub" userId="S::jakub.bahyl@health.gov.sk::bcf3fb65-4f2f-409f-909d-4cd91bf60468" providerId="AD" clId="Web-{1E72EF0F-972D-2C5D-6006-973048F50E05}" dt="2026-03-18T16:46:37.339" v="471" actId="20577"/>
        <pc:sldMkLst>
          <pc:docMk/>
          <pc:sldMk cId="4033846549" sldId="1572"/>
        </pc:sldMkLst>
        <pc:spChg chg="mod">
          <ac:chgData name="Bahyl Jakub" userId="S::jakub.bahyl@health.gov.sk::bcf3fb65-4f2f-409f-909d-4cd91bf60468" providerId="AD" clId="Web-{1E72EF0F-972D-2C5D-6006-973048F50E05}" dt="2026-03-18T16:46:37.339" v="471" actId="20577"/>
          <ac:spMkLst>
            <pc:docMk/>
            <pc:sldMk cId="4033846549" sldId="1572"/>
            <ac:spMk id="2" creationId="{ECB6779B-EE90-2EDB-D45E-BEF97E0765CE}"/>
          </ac:spMkLst>
        </pc:spChg>
        <pc:spChg chg="mod">
          <ac:chgData name="Bahyl Jakub" userId="S::jakub.bahyl@health.gov.sk::bcf3fb65-4f2f-409f-909d-4cd91bf60468" providerId="AD" clId="Web-{1E72EF0F-972D-2C5D-6006-973048F50E05}" dt="2026-03-18T16:46:25.073" v="456" actId="20577"/>
          <ac:spMkLst>
            <pc:docMk/>
            <pc:sldMk cId="4033846549" sldId="1572"/>
            <ac:spMk id="3" creationId="{ABEE326F-C25D-BD60-C2D6-2380E936E568}"/>
          </ac:spMkLst>
        </pc:spChg>
      </pc:sldChg>
    </pc:docChg>
  </pc:docChgLst>
  <pc:docChgLst>
    <pc:chgData name="Orešanská Andrea" userId="S::andrea.oresanska@health.gov.sk::a8ec6f63-09de-4624-b638-519e503ebe2e" providerId="AD" clId="Web-{1CB223F9-30BD-4895-2C20-9037BB02F7C6}"/>
    <pc:docChg chg="modSld">
      <pc:chgData name="Orešanská Andrea" userId="S::andrea.oresanska@health.gov.sk::a8ec6f63-09de-4624-b638-519e503ebe2e" providerId="AD" clId="Web-{1CB223F9-30BD-4895-2C20-9037BB02F7C6}" dt="2026-03-20T13:59:11.502" v="32" actId="20577"/>
      <pc:docMkLst>
        <pc:docMk/>
      </pc:docMkLst>
      <pc:sldChg chg="modSp">
        <pc:chgData name="Orešanská Andrea" userId="S::andrea.oresanska@health.gov.sk::a8ec6f63-09de-4624-b638-519e503ebe2e" providerId="AD" clId="Web-{1CB223F9-30BD-4895-2C20-9037BB02F7C6}" dt="2026-03-20T13:59:11.502" v="32" actId="20577"/>
        <pc:sldMkLst>
          <pc:docMk/>
          <pc:sldMk cId="3022420900" sldId="1591"/>
        </pc:sldMkLst>
        <pc:spChg chg="mod">
          <ac:chgData name="Orešanská Andrea" userId="S::andrea.oresanska@health.gov.sk::a8ec6f63-09de-4624-b638-519e503ebe2e" providerId="AD" clId="Web-{1CB223F9-30BD-4895-2C20-9037BB02F7C6}" dt="2026-03-20T13:59:11.502" v="32" actId="20577"/>
          <ac:spMkLst>
            <pc:docMk/>
            <pc:sldMk cId="3022420900" sldId="1591"/>
            <ac:spMk id="23" creationId="{2C906E72-B89F-DCAF-A7C5-8356D498C9CB}"/>
          </ac:spMkLst>
        </pc:spChg>
        <pc:spChg chg="mod">
          <ac:chgData name="Orešanská Andrea" userId="S::andrea.oresanska@health.gov.sk::a8ec6f63-09de-4624-b638-519e503ebe2e" providerId="AD" clId="Web-{1CB223F9-30BD-4895-2C20-9037BB02F7C6}" dt="2026-03-20T13:58:56.970" v="11" actId="1076"/>
          <ac:spMkLst>
            <pc:docMk/>
            <pc:sldMk cId="3022420900" sldId="1591"/>
            <ac:spMk id="24" creationId="{937E3109-EB31-75EA-EF2A-5B82E7CE42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AEC5-A13C-43BA-814B-60B6BA8AAEE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9AC19-6713-4769-84DA-08762FB9D0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554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ietnemocnic@health.gov.sk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ietnemocnic@health.gov.sk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61384-7547-8F5D-6B7E-08AFE89D1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7BFC858-7ABF-43BD-E85D-ABBF12F24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027AAC8-73E4-B889-6D89-476D025B1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1956B9F-618A-CB9B-A523-15A8BBEE3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6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1B48-A48F-F9B6-0CDD-0D9F0FA3B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32F2C0E-B25B-F288-E756-C7EBD3A4D1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71BBB67-0604-85FA-370F-705C00A63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5ADC29A-B278-20E5-78DA-2E46B684E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3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E1017-C5EE-F2EA-DCD2-739CD1E49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5BEB487-2F64-D7CA-F65E-D0F1504FB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1E1D95E-BFFA-50C9-D1F4-B57A4D42A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8E45D14-2A39-9B82-5CDA-5DDE77F5D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9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54BC1-1DC3-B444-9535-0D3741EDF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C812BB7-B411-25E1-926B-3474DBDBC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6882D5D-4298-9C93-247F-AED65FAC7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C8C657B-CADD-EFEF-5F85-E7543841B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3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03407-9CAE-821B-86D3-329980131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514A6EF-616C-185A-B981-8648A6586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5BB1580-58E7-9473-496D-98DA8851A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E88A7C4-F3B6-5178-4B7A-1CB3F7137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75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99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email: </a:t>
            </a:r>
            <a:r>
              <a:rPr lang="en-US">
                <a:hlinkClick r:id="rId3"/>
              </a:rPr>
              <a:t>sietnemocnic@health.gov.sk</a:t>
            </a:r>
            <a:endParaRPr lang="en-US"/>
          </a:p>
          <a:p>
            <a:r>
              <a:rPr lang="en-US" err="1"/>
              <a:t>heslo</a:t>
            </a:r>
            <a:r>
              <a:rPr lang="en-US"/>
              <a:t>: </a:t>
            </a:r>
            <a:r>
              <a:rPr lang="en-US" err="1"/>
              <a:t>cTBnovLGPbXY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9AC19-6713-4769-84DA-08762FB9D0FF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781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A6CF2-65C1-9DCE-651E-F9D803228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46FE1DE-7C62-C552-E2B4-E42EA0567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D608448-5BFB-8ACA-0900-F8A5CF12C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5AE166E-CA53-C70E-1D79-79FD60FCC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486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CF828-3D76-F70C-88CF-076C48EF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01454A8-405D-3DA2-6620-2163B46EE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3E7794D-ADC4-B451-04B6-2E084F3BF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B781D7C-2813-BE1B-05CB-25CD3917C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44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95069-0CE5-5BA7-FFCE-24597966A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0167441-5BAC-B57A-3741-EF68EF9E0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DFBB44C-2B47-0058-106A-04E272E28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5ABF69E-09EF-6CCB-DA47-5CA3CCD93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7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97F0-5062-1D10-2112-081AA03B5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AF310EA-283C-37ED-C4E6-532E0FD88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C553D96-1430-B7F9-C40C-F3825FE3D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68406C6-690B-DC72-F91E-19B316752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9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C6557-AC35-4F8D-0A9C-71D68DA93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012BC91-5826-71C4-8FCE-514DB53A94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A36AB6C-B4B7-A5BA-21ED-5C9947D30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6FD887B-5FED-4283-503C-2AE44D481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626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DB179-A9F6-3DE4-6ABA-FF9AC64F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556C713-ADCD-DB0D-CB5B-FFB8EB80F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0CDAE15-AB6F-CAD1-CE41-1D776775B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A9A7E95-6386-6291-C596-472A05535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692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2DB97-8935-346F-DE04-FE4B64D4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FA16FF3-9D6E-B0FD-DEA5-E9FB55030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A17B931-5677-0B71-3AE8-AE8827B81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F3EC5E-3C0C-219A-81E4-FDE5D1DBE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872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8EC41-83C5-7814-BEE4-8756D7DB6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B7D915-B13A-938C-B9C3-0FEFDE87E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B0B34B-6FCC-2010-80F7-C0B35CA0C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email: </a:t>
            </a:r>
            <a:r>
              <a:rPr lang="en-US">
                <a:hlinkClick r:id="rId3"/>
              </a:rPr>
              <a:t>sietnemocnic@health.gov.sk</a:t>
            </a:r>
            <a:endParaRPr lang="en-US"/>
          </a:p>
          <a:p>
            <a:r>
              <a:rPr lang="en-US" err="1"/>
              <a:t>heslo</a:t>
            </a:r>
            <a:r>
              <a:rPr lang="en-US"/>
              <a:t>: </a:t>
            </a:r>
            <a:r>
              <a:rPr lang="en-US" err="1"/>
              <a:t>cTBnovLGPbXY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2CCB0-5C48-C5B5-11FF-AE29EF35D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9AC19-6713-4769-84DA-08762FB9D0FF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016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C168-E040-CE73-4DB5-8EB9C1E4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54211F1-ACC2-4E51-0C02-4C3667172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A4E28DC-9E33-6894-AD19-01F297D94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1363E1B-3BE9-7A65-D3E3-E1EC42891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162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1278C-4B52-0668-AE62-17E9447E1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2AACF55-8252-6084-B002-8AE6BBA99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5FEFAB1-3BE6-57B4-6C34-856A46904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0D4845-F9C9-9EA5-5BF0-6A2BFD1EF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57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DFA7E-1A5B-F5BB-85DF-41DD2FE34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8401777-1976-020F-E17C-1F1EC8190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2A8B504-B276-6248-6A0D-8B6BA3FEA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BD162D3-704E-1693-A312-F857315B6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85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3A9E6-A846-CD3A-A883-2B7F00889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509DB77-96D1-00A6-A02B-C109E3D96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E8EF15B-0028-94A9-4D34-652458210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84E1333-4B13-EB48-54D9-BA090C530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34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ACD3B-AB8B-C7EE-6B22-008B2A0AE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ECD4008-3C28-DC0C-F03D-7708E84E87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D81B91F-2986-E6C9-03A2-311164C1B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534B1EB-A65E-A9F4-DCAD-912E2E419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009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6DBAB-FA9F-EB4C-3965-FC709D7EA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F294167-87FF-F9AF-99B0-49B1AFF0B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96039E3-F9A8-3175-70B6-8338655FB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F1D1473-74F6-0EFD-1F3D-233C05ECA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940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81EF-497C-72D0-E5A5-624966D7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AE41BDD-D545-C9B6-E9ED-20EEAF701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5F53EF9-FEBB-BD3C-3BF8-25AEB5A70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3B12C7C-308C-2888-6E6E-A1E0AC2E4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8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E854F-9BBA-3868-CA39-82ADC6457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8D16613-502D-CF63-6436-EA2307AD0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E217F0E-4922-1498-CD28-98CC56D9C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A93444B-A06E-1F91-BC99-27F945DE3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31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183B2-0C7F-DB4C-61AC-D9C1D575B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7DA93A-BDC8-7A5D-50AB-FA2DF955F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788FA-8F1E-581A-7E20-53CE0FBDD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32464-93E2-3EA2-967B-8BFD07AFD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9AC19-6713-4769-84DA-08762FB9D0FF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9182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062ED-66D7-343A-A292-6DA3FB221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DA3FC4F-A0FC-0D7E-A58C-1F6370E21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4BFAC53-DBA8-9DA5-527E-04E8B40A3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CE42DB-67DF-3A5B-8925-22053C4C3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71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EEAD-D350-539B-710C-BF1B8801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1FA0D09-0A71-2E23-A78B-5D766347E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072C2C5-FE9B-BD0F-5038-42020D6AD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E386F02-3AE5-609F-C170-E2F0A0B79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25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DE385-EE61-EFA5-EEF8-94B96F6A6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D0F079C-D72D-80FB-8939-637E5399E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CB6E4F1-2EBD-48E2-1BF7-BAF33FC44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ACC63C8-A1B0-5187-E7DD-99A747D7E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9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61F66-89A4-EBEE-6942-4AFF0C8E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89873F7-66EF-66E7-357F-2F5869EBF0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F08B652-1D74-5448-035D-1EDA5B6C5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F327687-9CC5-CEF5-3275-6624C2EC4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148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74F60-D0A5-456F-395F-6D9076C55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3D398D5-84F4-F190-D4F6-48368A575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DC9CDC9-36E4-E5F2-5354-365BEF0C3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677EC8A-FEA4-EE5E-3159-7BBE6119B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286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6AD62-F2E4-0AB8-EBC0-49FC98600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1B29B24-A29E-C73C-F116-08CEDCA49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C3DCC1D-0398-1D52-2F7E-34413C9A6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E62D26C-1F17-19B8-EB9E-7A47467A3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49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7FEC3-8727-533E-6A06-EE83BCB6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929F049-68A9-FF34-56E5-C53258502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B242CB0-49F1-7F8A-1AE7-83127312E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DE6715C-A386-6B53-DE73-B9FAA1089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37079-D8AF-CF90-8D3F-DD607188D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D52F67B-63AF-3DBA-75E9-4776B81C3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D43405E-42B4-B2C8-E0F6-55B972385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A576B46-2F1C-B445-1705-D2AE5927C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567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3EE1-1F3C-7358-342B-68A3B8CE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0A9C05A-EAA3-E09B-4CA4-AB876D8B9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A4ACAD8-6D29-E9A3-178D-B2A3010C0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F0CBD67-7584-1414-9A7A-9F33EA3BAB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49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060A-7CB7-F7C8-4171-70A4766C2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AD3AB84-C8BF-506A-7C08-AFBF737C8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1F35D68-1EC3-DD10-B224-7AE4FD319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723E199-F9C7-1DE8-0DCD-075B85A42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205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45143-4CB9-8B96-391B-720BDAE9C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5717D0F-D411-9E5D-85D9-7C3D127E4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2FDDAF4-011C-6003-4E8A-CC3E4B61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10E1DF3-96CA-71A3-563C-70D4CFDF5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528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681A7-D8E7-9480-852E-846F609B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59A2B-2C12-D843-32F5-FD4DCDC09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BC113-0C39-C1E5-6C72-5885643AA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FCC9A-2ED5-FC86-1340-34D069D1B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9AC19-6713-4769-84DA-08762FB9D0FF}" type="slidenum">
              <a:rPr lang="sk-SK" smtClean="0"/>
              <a:t>46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7951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D1AA4-3706-C867-FF66-47868B91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DDACC8A-E74D-23ED-867E-0A70FD223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73F3F5E-7793-433C-6C0F-54F6B14D6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D6585EA-95CE-93A3-A66F-795943225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4229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61B6A-060E-AB3C-AE0B-CB789B8E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D8E34AA-3D11-6050-740D-4ED74696B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2DCC95D-08A5-F0CA-6304-7B84D775C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0CCDE62-785F-4FA7-9926-340F19752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037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0A9BA-E01C-6549-CBA3-F344AB095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9BFA2AC-637C-20EE-35FF-396E2C0E2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58A750B-EF14-CC4C-4168-A2A93351C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212AF8E-385E-5FB0-D49D-C9D066F75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3575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E7B5B-B99A-74CA-4302-377D1BB94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EE315BD-EA37-5000-3AB9-A5945E538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972F2D8-A3C7-CAD0-FC9B-D2767D9FC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207FF95-B737-120E-055B-302610864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991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C0A91-AE18-7C62-F88F-E9C7BCF97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098D7-6C1C-8D8B-147A-B596E10A2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DCDC0-1D7A-D20E-3231-73EE02F34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6FC49-DE94-393A-AB2A-254CFAF8DE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9AC19-6713-4769-84DA-08762FB9D0FF}" type="slidenum">
              <a:rPr lang="sk-SK" smtClean="0"/>
              <a:t>51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2552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8AF0D-3B44-D94A-413A-AD2037412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A4A8F59-1711-89FD-C648-60743B06E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EEC0A4F-8D36-E8AF-1447-CF3C4A700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23F6767-508B-6C48-BDD0-74164E67D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5808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4C298-E33D-9732-AE96-06B2CC694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855EA8D-166E-C7CD-C927-D3E1DCECC5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D612F75-38C2-2F85-100A-2C83A14D3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1228B9D-79B4-6090-9851-2E8BA9AF0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461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E6100-370B-BD07-ED2B-AE81B914D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BADAD5C-2B9C-0D5C-CC29-977E08CC7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9B37B17-47F8-12A3-E1DD-6F0FA6D2C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3638EEA-0164-671F-4889-89FC8CB7E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46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1F5AF-CAEC-E4AB-D8A9-1955A269A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DCFBD32-04EB-A543-0E7D-6240003C2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E4821BA-1CAD-8BD4-53CC-23A4211B7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D6E3845-ED2A-7765-9450-020E3AC79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460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CDBDA-27CF-8D64-6023-BEA853FDA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B2193AE-9B92-30FB-F581-8E835D7DB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7760C26-AC26-78AF-6C80-D1BF2F5AF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6223445-5F86-6385-9C08-58A275507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5307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9D3E0-AB5E-C978-3E78-0BCDE8580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98B74F0-37EC-D1AC-32FD-3EF07BF76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F3664DB-FE81-69E8-60C9-525522F07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6F0B78-331E-91BF-AA30-C62A66EA1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367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08CFC-6187-2704-1019-10269898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85705-EA05-F764-F33C-5F37123B8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401B2B-D092-6238-F8E5-85D39DC3D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377CE-2E32-376F-C3DE-2239C4847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9AC19-6713-4769-84DA-08762FB9D0FF}" type="slidenum">
              <a:rPr lang="sk-SK" smtClean="0"/>
              <a:t>57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7211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E608-4884-4BBE-AFB3-CE0C24685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72A2F9F-BA89-E465-06DD-11AB09265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3EC2847-761E-26B7-2D76-9972D32C8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CAD8D50-BFEB-854E-52C3-F3B8A6BF5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482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C3852-26B3-4141-A1F0-A1CC0882B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052D1D5-B316-C166-95FD-094C37E61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74DE04A-4059-6FE3-A155-C73BB7E0C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FE775F1-E663-BD85-519E-392A9EA6D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390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978E0-A8E6-F49D-419F-56B127587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98299A4-22D5-8322-AEC7-3670299A5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4211A68-16DF-8D3A-B581-B60720E19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9BA1CD-ECB7-105D-19E8-E2C8686D9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6448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2861F-A0E6-F0C8-2B8D-8B2CE4FB4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178DA48-62E2-87B7-7AE1-96E872B91D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324D732-6BEF-0675-E553-02422E7AF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D3DDB46-432F-9C56-7A2F-A759F1E38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610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98516-5D84-D426-37FB-DD3207FEF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E7576E0-69D2-B66F-D5ED-9E4EBA5B75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D36F36A-131C-B776-44ED-095D489A4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BA5733C-0AD5-7DD6-0B06-C6FD8028D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47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1C1EB-A139-9B93-66A6-E63D05EE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1CD7E1A-4CF0-32CC-92AC-22FEF084F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C62744F-45C2-9B20-29E1-1C2ADFB81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651DF68-98EA-200F-865F-D348A1689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5834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C5EA-DDED-7FB6-4E35-51576CF00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8D0A026-19ED-010E-7873-B53D0502E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654849E-134B-CC10-61AC-C97D1347A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C793C98-766D-E6E2-52D5-227637DD8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664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C08D9-B772-AE0C-3E5C-D20E8A62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AD69F04-0D9A-4C81-57D6-11846E702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9C3438A-DB88-4720-A8F0-8C89268F0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8843A2D-C18A-1911-D134-25103B0A63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999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D44E3-9D15-E110-CBBC-DF985DEB8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E26E10A-F36C-05F8-1A89-501963CCD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F571E45-1B7E-F9BC-0DCE-0E0D540C4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264DF42-4367-1CAC-823A-C5A112D75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5584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CBB1B-4138-33F7-C342-11CF5B211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AF4512C1-EFAA-8532-D348-FAB493AFD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27AE15D-7876-0A4B-3FC1-3793FC6F5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2B205DC-4D78-F487-B7C3-3F07489AD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938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DCC3B-D1F4-9660-F308-1C26AF8F2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AE706B4-F0D2-F650-897A-749E3DEF6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F8329C7-4090-1AD5-EBA4-6F9395BE7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2A5E16-19BA-7BD8-9B31-CD511FC632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4167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D09CD-7C91-CBCA-9E02-230BDD4F5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08A66EF-0F28-1185-BB2D-F7A43D486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06D6EEB-8D69-9283-5748-13CDA1E51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92A056C-DCE2-671E-B9C7-536B6562E4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3968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163D-5240-D680-957B-CDE832574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F4199F2-05E8-774D-FF0A-0C74CB428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E74B495-66BC-2C6E-CBF7-7567826D5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EC82C38-9BDF-1834-6BC2-3D0ED0413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30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FB155-B43D-CAFD-C18A-78F4C53C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3CF74D6-46BB-C6B4-F0FA-2FE6933AB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5AEC788-9C26-3196-0AF5-A3A631D77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1EC2282-5FE3-EC04-D67D-B9EFFAE0C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58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E73E-8C0D-AA29-D338-536A7C8F5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AE7FD8B-3A2D-556C-9C16-B8316B820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8008F43-72EB-74D5-0943-08A657073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AFEEA48-D41F-B94B-6D5F-F83E95076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190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2C324-FAF6-1EAE-9B58-8FB830F69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8B5BDFD-F2CD-29E7-6EFA-D2A9A87B2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BF25A3B-DB71-1B8F-40A5-C37B6B3BE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2267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F1701E2-11D9-7AAA-A292-90E688065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DC0B0-256E-B047-A94E-BE1B257DD28D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2D184-CE03-29E0-7577-80EAC9928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E609B4-FB25-03AC-50C4-999C279BF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5F13688-DF03-4625-862E-4B05A6E4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445C986-9005-452D-1C88-9129CB1C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700437C-C900-2C1B-C964-7F91C8EC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09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AAC6F-12D0-56BB-7E3F-21CD09DB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A22498B-4817-7EA8-5326-ABCEE7D70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18262-74F5-8618-D114-D3ECCACA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3E8EECA-DC08-3F5D-048F-F05F33CC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6A016A-A31D-2444-6845-3E2A3897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8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27018A4-30EA-A490-4569-92C751C8E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14EB287-D166-C8CF-426F-5D09804A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6FCE159-058C-64B7-9C0F-8068E485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3042080-8A0E-8E7B-57BC-BD818A30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A65043-1F6B-19A6-B486-3B4B9B8A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130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D5A57B-E703-4945-9ACF-055AF93E0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1" y="2303584"/>
            <a:ext cx="4876019" cy="16670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1E4E9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HLAVNÝ</a:t>
            </a:r>
            <a:b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NÁZOV</a:t>
            </a:r>
            <a:b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12F37C-531A-4E8B-AE1A-512E13ED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596C7FAF-6594-4C7F-BCF1-BD6C762B10F5}" type="datetime1">
              <a:rPr lang="en-SK" smtClean="0"/>
              <a:pPr/>
              <a:t>23/03/2026</a:t>
            </a:fld>
            <a:endParaRPr lang="en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47F917-C506-4C79-85FC-215218A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cxnSp>
        <p:nvCxnSpPr>
          <p:cNvPr id="13" name="Rovná spojnica 4">
            <a:extLst>
              <a:ext uri="{FF2B5EF4-FFF2-40B4-BE49-F238E27FC236}">
                <a16:creationId xmlns:a16="http://schemas.microsoft.com/office/drawing/2014/main" id="{53C36586-2379-7E4F-8BCF-4CF763AB08D4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nica 5">
            <a:extLst>
              <a:ext uri="{FF2B5EF4-FFF2-40B4-BE49-F238E27FC236}">
                <a16:creationId xmlns:a16="http://schemas.microsoft.com/office/drawing/2014/main" id="{070FE1AF-EE3E-9F41-8B9E-369863B6B2FD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6">
            <a:extLst>
              <a:ext uri="{FF2B5EF4-FFF2-40B4-BE49-F238E27FC236}">
                <a16:creationId xmlns:a16="http://schemas.microsoft.com/office/drawing/2014/main" id="{0E4B2B91-8C61-FD43-8480-905AF0986FE2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ázok 2">
            <a:extLst>
              <a:ext uri="{FF2B5EF4-FFF2-40B4-BE49-F238E27FC236}">
                <a16:creationId xmlns:a16="http://schemas.microsoft.com/office/drawing/2014/main" id="{BF2811F3-C319-C942-98F7-AF6F8A69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  <p:cxnSp>
        <p:nvCxnSpPr>
          <p:cNvPr id="10" name="Rovná spojnica 4">
            <a:extLst>
              <a:ext uri="{FF2B5EF4-FFF2-40B4-BE49-F238E27FC236}">
                <a16:creationId xmlns:a16="http://schemas.microsoft.com/office/drawing/2014/main" id="{7D28B030-5419-D041-94D8-F1FBAC4CF9D6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03010394-9AA1-5844-A01F-D89EF2924E83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6">
            <a:extLst>
              <a:ext uri="{FF2B5EF4-FFF2-40B4-BE49-F238E27FC236}">
                <a16:creationId xmlns:a16="http://schemas.microsoft.com/office/drawing/2014/main" id="{5DE9F893-B943-3B4C-8F59-13E8259933A6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ázok 2">
            <a:extLst>
              <a:ext uri="{FF2B5EF4-FFF2-40B4-BE49-F238E27FC236}">
                <a16:creationId xmlns:a16="http://schemas.microsoft.com/office/drawing/2014/main" id="{435F55A7-C478-0742-9CC2-452BD7247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  <p:cxnSp>
        <p:nvCxnSpPr>
          <p:cNvPr id="18" name="Rovná spojnica 4">
            <a:extLst>
              <a:ext uri="{FF2B5EF4-FFF2-40B4-BE49-F238E27FC236}">
                <a16:creationId xmlns:a16="http://schemas.microsoft.com/office/drawing/2014/main" id="{29ED713F-4C4C-0B47-AF1C-DD8F2210F8FB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Rovná spojnica 5">
            <a:extLst>
              <a:ext uri="{FF2B5EF4-FFF2-40B4-BE49-F238E27FC236}">
                <a16:creationId xmlns:a16="http://schemas.microsoft.com/office/drawing/2014/main" id="{034E749D-E01D-3847-926B-E6B619053876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6">
            <a:extLst>
              <a:ext uri="{FF2B5EF4-FFF2-40B4-BE49-F238E27FC236}">
                <a16:creationId xmlns:a16="http://schemas.microsoft.com/office/drawing/2014/main" id="{ADCDB0B5-8EA5-414B-855B-CE2BF4A97D94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Obrázok 2">
            <a:extLst>
              <a:ext uri="{FF2B5EF4-FFF2-40B4-BE49-F238E27FC236}">
                <a16:creationId xmlns:a16="http://schemas.microsoft.com/office/drawing/2014/main" id="{914A0D9D-61A3-6D46-A284-9A3669A7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7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11">
            <a:extLst>
              <a:ext uri="{FF2B5EF4-FFF2-40B4-BE49-F238E27FC236}">
                <a16:creationId xmlns:a16="http://schemas.microsoft.com/office/drawing/2014/main" id="{EAC1D3E1-8491-D646-828F-93292DBCCE45}"/>
              </a:ext>
            </a:extLst>
          </p:cNvPr>
          <p:cNvGrpSpPr/>
          <p:nvPr userDrawn="1"/>
        </p:nvGrpSpPr>
        <p:grpSpPr>
          <a:xfrm>
            <a:off x="812416" y="1"/>
            <a:ext cx="11379585" cy="1447423"/>
            <a:chOff x="812414" y="0"/>
            <a:chExt cx="11372849" cy="1447422"/>
          </a:xfrm>
          <a:solidFill>
            <a:schemeClr val="tx2"/>
          </a:solidFill>
        </p:grpSpPr>
        <p:sp>
          <p:nvSpPr>
            <p:cNvPr id="9" name="Obdĺžnik 4">
              <a:extLst>
                <a:ext uri="{FF2B5EF4-FFF2-40B4-BE49-F238E27FC236}">
                  <a16:creationId xmlns:a16="http://schemas.microsoft.com/office/drawing/2014/main" id="{E3117554-4E38-A24D-A5E2-412B57457672}"/>
                </a:ext>
              </a:extLst>
            </p:cNvPr>
            <p:cNvSpPr/>
            <p:nvPr/>
          </p:nvSpPr>
          <p:spPr>
            <a:xfrm>
              <a:off x="812414" y="482474"/>
              <a:ext cx="11372849" cy="482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898"/>
              <a:endParaRPr lang="sk-SK" sz="1867" b="1" i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75AB9B0D-BDE0-0442-9729-39EFED4712C7}"/>
                </a:ext>
              </a:extLst>
            </p:cNvPr>
            <p:cNvCxnSpPr/>
            <p:nvPr/>
          </p:nvCxnSpPr>
          <p:spPr>
            <a:xfrm flipV="1">
              <a:off x="844937" y="964948"/>
              <a:ext cx="0" cy="482474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Rovná spojnica 6">
              <a:extLst>
                <a:ext uri="{FF2B5EF4-FFF2-40B4-BE49-F238E27FC236}">
                  <a16:creationId xmlns:a16="http://schemas.microsoft.com/office/drawing/2014/main" id="{93215291-01ED-A84C-865E-C02BE3296741}"/>
                </a:ext>
              </a:extLst>
            </p:cNvPr>
            <p:cNvCxnSpPr/>
            <p:nvPr/>
          </p:nvCxnSpPr>
          <p:spPr>
            <a:xfrm>
              <a:off x="844937" y="0"/>
              <a:ext cx="0" cy="482474"/>
            </a:xfrm>
            <a:prstGeom prst="line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80F69C-06DB-4F8C-82E5-8C59EC8B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57" y="1226989"/>
            <a:ext cx="10430843" cy="4714069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C1D791-F1F3-4A0B-B0CC-48019C27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DC7D0D2-D235-411E-B51B-83B75FDEBA1A}" type="datetime1">
              <a:rPr lang="sk-SK" smtClean="0"/>
              <a:pPr/>
              <a:t>23.3.2026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9041F8-C885-4DA6-BD61-DFFCDCB8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/>
              <a:t>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2EAFF-187F-432E-B6A2-9F446955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grpSp>
        <p:nvGrpSpPr>
          <p:cNvPr id="13" name="Skupina 15">
            <a:extLst>
              <a:ext uri="{FF2B5EF4-FFF2-40B4-BE49-F238E27FC236}">
                <a16:creationId xmlns:a16="http://schemas.microsoft.com/office/drawing/2014/main" id="{D0F54E09-A3A3-CC4C-90DE-5267D9E2A047}"/>
              </a:ext>
            </a:extLst>
          </p:cNvPr>
          <p:cNvGrpSpPr/>
          <p:nvPr/>
        </p:nvGrpSpPr>
        <p:grpSpPr>
          <a:xfrm>
            <a:off x="2" y="6390737"/>
            <a:ext cx="12191999" cy="330740"/>
            <a:chOff x="0" y="6120444"/>
            <a:chExt cx="12191999" cy="330740"/>
          </a:xfrm>
        </p:grpSpPr>
        <p:pic>
          <p:nvPicPr>
            <p:cNvPr id="14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ED4DB8F3-D181-2E46-9224-5C736D48C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5" name="Rovná spojnica 9">
              <a:extLst>
                <a:ext uri="{FF2B5EF4-FFF2-40B4-BE49-F238E27FC236}">
                  <a16:creationId xmlns:a16="http://schemas.microsoft.com/office/drawing/2014/main" id="{44BE1C04-028F-F34B-9AEC-E979EB1338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0">
              <a:extLst>
                <a:ext uri="{FF2B5EF4-FFF2-40B4-BE49-F238E27FC236}">
                  <a16:creationId xmlns:a16="http://schemas.microsoft.com/office/drawing/2014/main" id="{52AC03A8-5525-E04A-B069-03553BBB613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15">
            <a:extLst>
              <a:ext uri="{FF2B5EF4-FFF2-40B4-BE49-F238E27FC236}">
                <a16:creationId xmlns:a16="http://schemas.microsoft.com/office/drawing/2014/main" id="{F44F4E5E-A70A-2A4C-951F-785B2BFEE8C2}"/>
              </a:ext>
            </a:extLst>
          </p:cNvPr>
          <p:cNvGrpSpPr/>
          <p:nvPr/>
        </p:nvGrpSpPr>
        <p:grpSpPr>
          <a:xfrm>
            <a:off x="2" y="6390737"/>
            <a:ext cx="12191999" cy="330740"/>
            <a:chOff x="0" y="6120444"/>
            <a:chExt cx="12191999" cy="330740"/>
          </a:xfrm>
        </p:grpSpPr>
        <p:pic>
          <p:nvPicPr>
            <p:cNvPr id="22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D603A604-6DDE-FB42-9FFA-334F17F0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23" name="Rovná spojnica 9">
              <a:extLst>
                <a:ext uri="{FF2B5EF4-FFF2-40B4-BE49-F238E27FC236}">
                  <a16:creationId xmlns:a16="http://schemas.microsoft.com/office/drawing/2014/main" id="{EA25866C-E6F3-5741-B1D1-3B002C3368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10">
              <a:extLst>
                <a:ext uri="{FF2B5EF4-FFF2-40B4-BE49-F238E27FC236}">
                  <a16:creationId xmlns:a16="http://schemas.microsoft.com/office/drawing/2014/main" id="{67EDA014-51E5-3A43-B77E-B5F88D1E40E5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15">
            <a:extLst>
              <a:ext uri="{FF2B5EF4-FFF2-40B4-BE49-F238E27FC236}">
                <a16:creationId xmlns:a16="http://schemas.microsoft.com/office/drawing/2014/main" id="{BAD842CB-537D-5940-9CB9-986B98EC0604}"/>
              </a:ext>
            </a:extLst>
          </p:cNvPr>
          <p:cNvGrpSpPr/>
          <p:nvPr/>
        </p:nvGrpSpPr>
        <p:grpSpPr>
          <a:xfrm>
            <a:off x="2" y="6390737"/>
            <a:ext cx="12191999" cy="330740"/>
            <a:chOff x="0" y="6120444"/>
            <a:chExt cx="12191999" cy="330740"/>
          </a:xfrm>
        </p:grpSpPr>
        <p:pic>
          <p:nvPicPr>
            <p:cNvPr id="30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64B21046-9A0D-D54E-BC21-0FC356EFE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31" name="Rovná spojnica 9">
              <a:extLst>
                <a:ext uri="{FF2B5EF4-FFF2-40B4-BE49-F238E27FC236}">
                  <a16:creationId xmlns:a16="http://schemas.microsoft.com/office/drawing/2014/main" id="{02ABF855-5784-3F41-85B5-1681F68529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nica 10">
              <a:extLst>
                <a:ext uri="{FF2B5EF4-FFF2-40B4-BE49-F238E27FC236}">
                  <a16:creationId xmlns:a16="http://schemas.microsoft.com/office/drawing/2014/main" id="{EC9A12F2-5979-984C-A5A7-BEFB75FEAD5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181A2B-8C30-914B-80ED-A6BC90DBC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152" y="482475"/>
            <a:ext cx="10534648" cy="474223"/>
          </a:xfrm>
        </p:spPr>
        <p:txBody>
          <a:bodyPr>
            <a:normAutofit/>
          </a:bodyPr>
          <a:lstStyle>
            <a:lvl1pPr>
              <a:defRPr sz="2133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180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5863164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80F69C-06DB-4F8C-82E5-8C59EC8B5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957" y="1226989"/>
            <a:ext cx="10430843" cy="4714069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C1D791-F1F3-4A0B-B0CC-48019C27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DC7D0D2-D235-411E-B51B-83B75FDEBA1A}" type="datetime1">
              <a:rPr lang="sk-SK" smtClean="0"/>
              <a:pPr/>
              <a:t>23.3.2026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9041F8-C885-4DA6-BD61-DFFCDCB8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/>
              <a:t> 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62EAFF-187F-432E-B6A2-9F446955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grpSp>
        <p:nvGrpSpPr>
          <p:cNvPr id="13" name="Skupina 15">
            <a:extLst>
              <a:ext uri="{FF2B5EF4-FFF2-40B4-BE49-F238E27FC236}">
                <a16:creationId xmlns:a16="http://schemas.microsoft.com/office/drawing/2014/main" id="{D0F54E09-A3A3-CC4C-90DE-5267D9E2A047}"/>
              </a:ext>
            </a:extLst>
          </p:cNvPr>
          <p:cNvGrpSpPr/>
          <p:nvPr/>
        </p:nvGrpSpPr>
        <p:grpSpPr>
          <a:xfrm>
            <a:off x="2" y="6390737"/>
            <a:ext cx="12191999" cy="330740"/>
            <a:chOff x="0" y="6120444"/>
            <a:chExt cx="12191999" cy="330740"/>
          </a:xfrm>
        </p:grpSpPr>
        <p:pic>
          <p:nvPicPr>
            <p:cNvPr id="14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ED4DB8F3-D181-2E46-9224-5C736D48C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5" name="Rovná spojnica 9">
              <a:extLst>
                <a:ext uri="{FF2B5EF4-FFF2-40B4-BE49-F238E27FC236}">
                  <a16:creationId xmlns:a16="http://schemas.microsoft.com/office/drawing/2014/main" id="{44BE1C04-028F-F34B-9AEC-E979EB13381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0">
              <a:extLst>
                <a:ext uri="{FF2B5EF4-FFF2-40B4-BE49-F238E27FC236}">
                  <a16:creationId xmlns:a16="http://schemas.microsoft.com/office/drawing/2014/main" id="{52AC03A8-5525-E04A-B069-03553BBB613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Skupina 15">
            <a:extLst>
              <a:ext uri="{FF2B5EF4-FFF2-40B4-BE49-F238E27FC236}">
                <a16:creationId xmlns:a16="http://schemas.microsoft.com/office/drawing/2014/main" id="{F44F4E5E-A70A-2A4C-951F-785B2BFEE8C2}"/>
              </a:ext>
            </a:extLst>
          </p:cNvPr>
          <p:cNvGrpSpPr/>
          <p:nvPr/>
        </p:nvGrpSpPr>
        <p:grpSpPr>
          <a:xfrm>
            <a:off x="2" y="6390737"/>
            <a:ext cx="12191999" cy="330740"/>
            <a:chOff x="0" y="6120444"/>
            <a:chExt cx="12191999" cy="330740"/>
          </a:xfrm>
        </p:grpSpPr>
        <p:pic>
          <p:nvPicPr>
            <p:cNvPr id="22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D603A604-6DDE-FB42-9FFA-334F17F0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23" name="Rovná spojnica 9">
              <a:extLst>
                <a:ext uri="{FF2B5EF4-FFF2-40B4-BE49-F238E27FC236}">
                  <a16:creationId xmlns:a16="http://schemas.microsoft.com/office/drawing/2014/main" id="{EA25866C-E6F3-5741-B1D1-3B002C3368E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10">
              <a:extLst>
                <a:ext uri="{FF2B5EF4-FFF2-40B4-BE49-F238E27FC236}">
                  <a16:creationId xmlns:a16="http://schemas.microsoft.com/office/drawing/2014/main" id="{67EDA014-51E5-3A43-B77E-B5F88D1E40E5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15">
            <a:extLst>
              <a:ext uri="{FF2B5EF4-FFF2-40B4-BE49-F238E27FC236}">
                <a16:creationId xmlns:a16="http://schemas.microsoft.com/office/drawing/2014/main" id="{BAD842CB-537D-5940-9CB9-986B98EC0604}"/>
              </a:ext>
            </a:extLst>
          </p:cNvPr>
          <p:cNvGrpSpPr/>
          <p:nvPr/>
        </p:nvGrpSpPr>
        <p:grpSpPr>
          <a:xfrm>
            <a:off x="2" y="6390737"/>
            <a:ext cx="12191999" cy="330740"/>
            <a:chOff x="0" y="6120444"/>
            <a:chExt cx="12191999" cy="330740"/>
          </a:xfrm>
        </p:grpSpPr>
        <p:pic>
          <p:nvPicPr>
            <p:cNvPr id="30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64B21046-9A0D-D54E-BC21-0FC356EFE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31" name="Rovná spojnica 9">
              <a:extLst>
                <a:ext uri="{FF2B5EF4-FFF2-40B4-BE49-F238E27FC236}">
                  <a16:creationId xmlns:a16="http://schemas.microsoft.com/office/drawing/2014/main" id="{02ABF855-5784-3F41-85B5-1681F68529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ovná spojnica 10">
              <a:extLst>
                <a:ext uri="{FF2B5EF4-FFF2-40B4-BE49-F238E27FC236}">
                  <a16:creationId xmlns:a16="http://schemas.microsoft.com/office/drawing/2014/main" id="{EC9A12F2-5979-984C-A5A7-BEFB75FEAD5D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181A2B-8C30-914B-80ED-A6BC90DBC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152" y="482475"/>
            <a:ext cx="10534648" cy="474223"/>
          </a:xfrm>
        </p:spPr>
        <p:txBody>
          <a:bodyPr/>
          <a:lstStyle>
            <a:lvl1pPr>
              <a:defRPr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180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37821818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15">
            <a:extLst>
              <a:ext uri="{FF2B5EF4-FFF2-40B4-BE49-F238E27FC236}">
                <a16:creationId xmlns:a16="http://schemas.microsoft.com/office/drawing/2014/main" id="{FD6D8955-8B6A-7847-BF0B-45367433B728}"/>
              </a:ext>
            </a:extLst>
          </p:cNvPr>
          <p:cNvGrpSpPr/>
          <p:nvPr/>
        </p:nvGrpSpPr>
        <p:grpSpPr>
          <a:xfrm>
            <a:off x="1" y="6391794"/>
            <a:ext cx="12191999" cy="330740"/>
            <a:chOff x="0" y="6120444"/>
            <a:chExt cx="12191999" cy="330740"/>
          </a:xfrm>
        </p:grpSpPr>
        <p:pic>
          <p:nvPicPr>
            <p:cNvPr id="7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44C010A4-C35F-A64B-BB13-C58FA9EE0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8" name="Rovná spojnica 9">
              <a:extLst>
                <a:ext uri="{FF2B5EF4-FFF2-40B4-BE49-F238E27FC236}">
                  <a16:creationId xmlns:a16="http://schemas.microsoft.com/office/drawing/2014/main" id="{E0594A6C-8E40-854F-9D70-47204F9D71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10">
              <a:extLst>
                <a:ext uri="{FF2B5EF4-FFF2-40B4-BE49-F238E27FC236}">
                  <a16:creationId xmlns:a16="http://schemas.microsoft.com/office/drawing/2014/main" id="{34374113-2A25-8544-9B65-8617ACBEDF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0F906-1AFD-E94A-9867-54FFA64A7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49873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2">
            <a:extLst>
              <a:ext uri="{FF2B5EF4-FFF2-40B4-BE49-F238E27FC236}">
                <a16:creationId xmlns:a16="http://schemas.microsoft.com/office/drawing/2014/main" id="{BF2811F3-C319-C942-98F7-AF6F8A694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327" y="2750447"/>
            <a:ext cx="5169347" cy="1357107"/>
          </a:xfrm>
          <a:prstGeom prst="rect">
            <a:avLst/>
          </a:prstGeom>
        </p:spPr>
      </p:pic>
      <p:cxnSp>
        <p:nvCxnSpPr>
          <p:cNvPr id="22" name="Rovná spojnica 4">
            <a:extLst>
              <a:ext uri="{FF2B5EF4-FFF2-40B4-BE49-F238E27FC236}">
                <a16:creationId xmlns:a16="http://schemas.microsoft.com/office/drawing/2014/main" id="{B22250D0-01DB-40A0-A82C-CA6795A5EFB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802120"/>
            <a:ext cx="5496000" cy="0"/>
          </a:xfrm>
          <a:prstGeom prst="line">
            <a:avLst/>
          </a:prstGeom>
          <a:ln w="952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Rovná spojnica 5">
            <a:extLst>
              <a:ext uri="{FF2B5EF4-FFF2-40B4-BE49-F238E27FC236}">
                <a16:creationId xmlns:a16="http://schemas.microsoft.com/office/drawing/2014/main" id="{CB2E5BD8-704A-4B76-9292-F4779A354981}"/>
              </a:ext>
            </a:extLst>
          </p:cNvPr>
          <p:cNvCxnSpPr>
            <a:cxnSpLocks/>
          </p:cNvCxnSpPr>
          <p:nvPr userDrawn="1"/>
        </p:nvCxnSpPr>
        <p:spPr>
          <a:xfrm flipH="1">
            <a:off x="5496000" y="6802120"/>
            <a:ext cx="1200000" cy="0"/>
          </a:xfrm>
          <a:prstGeom prst="line">
            <a:avLst/>
          </a:prstGeom>
          <a:ln w="952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4">
            <a:extLst>
              <a:ext uri="{FF2B5EF4-FFF2-40B4-BE49-F238E27FC236}">
                <a16:creationId xmlns:a16="http://schemas.microsoft.com/office/drawing/2014/main" id="{DA7F0ACA-4699-4FD3-A715-217BB24D217E}"/>
              </a:ext>
            </a:extLst>
          </p:cNvPr>
          <p:cNvCxnSpPr>
            <a:cxnSpLocks/>
          </p:cNvCxnSpPr>
          <p:nvPr userDrawn="1"/>
        </p:nvCxnSpPr>
        <p:spPr>
          <a:xfrm flipH="1">
            <a:off x="6696000" y="6802120"/>
            <a:ext cx="5496000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17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D5A57B-E703-4945-9ACF-055AF93E0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1" y="2303584"/>
            <a:ext cx="4876019" cy="16670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1E4E9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HLAVNÝ</a:t>
            </a:r>
            <a:b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NÁZOV</a:t>
            </a:r>
            <a:b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12F37C-531A-4E8B-AE1A-512E13ED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596C7FAF-6594-4C7F-BCF1-BD6C762B10F5}" type="datetime1">
              <a:rPr lang="en-SK" smtClean="0"/>
              <a:pPr/>
              <a:t>23/03/2026</a:t>
            </a:fld>
            <a:endParaRPr lang="en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47F917-C506-4C79-85FC-215218A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cxnSp>
        <p:nvCxnSpPr>
          <p:cNvPr id="13" name="Rovná spojnica 4">
            <a:extLst>
              <a:ext uri="{FF2B5EF4-FFF2-40B4-BE49-F238E27FC236}">
                <a16:creationId xmlns:a16="http://schemas.microsoft.com/office/drawing/2014/main" id="{53C36586-2379-7E4F-8BCF-4CF763AB08D4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nica 5">
            <a:extLst>
              <a:ext uri="{FF2B5EF4-FFF2-40B4-BE49-F238E27FC236}">
                <a16:creationId xmlns:a16="http://schemas.microsoft.com/office/drawing/2014/main" id="{070FE1AF-EE3E-9F41-8B9E-369863B6B2FD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6">
            <a:extLst>
              <a:ext uri="{FF2B5EF4-FFF2-40B4-BE49-F238E27FC236}">
                <a16:creationId xmlns:a16="http://schemas.microsoft.com/office/drawing/2014/main" id="{0E4B2B91-8C61-FD43-8480-905AF0986FE2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Obrázok 2">
            <a:extLst>
              <a:ext uri="{FF2B5EF4-FFF2-40B4-BE49-F238E27FC236}">
                <a16:creationId xmlns:a16="http://schemas.microsoft.com/office/drawing/2014/main" id="{BF2811F3-C319-C942-98F7-AF6F8A69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  <p:cxnSp>
        <p:nvCxnSpPr>
          <p:cNvPr id="10" name="Rovná spojnica 4">
            <a:extLst>
              <a:ext uri="{FF2B5EF4-FFF2-40B4-BE49-F238E27FC236}">
                <a16:creationId xmlns:a16="http://schemas.microsoft.com/office/drawing/2014/main" id="{7D28B030-5419-D041-94D8-F1FBAC4CF9D6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Rovná spojnica 5">
            <a:extLst>
              <a:ext uri="{FF2B5EF4-FFF2-40B4-BE49-F238E27FC236}">
                <a16:creationId xmlns:a16="http://schemas.microsoft.com/office/drawing/2014/main" id="{03010394-9AA1-5844-A01F-D89EF2924E83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6">
            <a:extLst>
              <a:ext uri="{FF2B5EF4-FFF2-40B4-BE49-F238E27FC236}">
                <a16:creationId xmlns:a16="http://schemas.microsoft.com/office/drawing/2014/main" id="{5DE9F893-B943-3B4C-8F59-13E8259933A6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ázok 2">
            <a:extLst>
              <a:ext uri="{FF2B5EF4-FFF2-40B4-BE49-F238E27FC236}">
                <a16:creationId xmlns:a16="http://schemas.microsoft.com/office/drawing/2014/main" id="{435F55A7-C478-0742-9CC2-452BD7247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  <p:cxnSp>
        <p:nvCxnSpPr>
          <p:cNvPr id="18" name="Rovná spojnica 4">
            <a:extLst>
              <a:ext uri="{FF2B5EF4-FFF2-40B4-BE49-F238E27FC236}">
                <a16:creationId xmlns:a16="http://schemas.microsoft.com/office/drawing/2014/main" id="{29ED713F-4C4C-0B47-AF1C-DD8F2210F8FB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Rovná spojnica 5">
            <a:extLst>
              <a:ext uri="{FF2B5EF4-FFF2-40B4-BE49-F238E27FC236}">
                <a16:creationId xmlns:a16="http://schemas.microsoft.com/office/drawing/2014/main" id="{034E749D-E01D-3847-926B-E6B619053876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6">
            <a:extLst>
              <a:ext uri="{FF2B5EF4-FFF2-40B4-BE49-F238E27FC236}">
                <a16:creationId xmlns:a16="http://schemas.microsoft.com/office/drawing/2014/main" id="{ADCDB0B5-8EA5-414B-855B-CE2BF4A97D94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Obrázok 2">
            <a:extLst>
              <a:ext uri="{FF2B5EF4-FFF2-40B4-BE49-F238E27FC236}">
                <a16:creationId xmlns:a16="http://schemas.microsoft.com/office/drawing/2014/main" id="{914A0D9D-61A3-6D46-A284-9A3669A7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67" y="2458540"/>
            <a:ext cx="5169347" cy="13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3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0D5A57B-E703-4945-9ACF-055AF93E0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421" y="2303584"/>
            <a:ext cx="4876019" cy="16670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>
                <a:solidFill>
                  <a:srgbClr val="1E4E9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HLAVNÝ</a:t>
            </a:r>
            <a:b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NÁZOV</a:t>
            </a:r>
            <a:b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400">
                <a:solidFill>
                  <a:srgbClr val="1E4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PREZENTÁCIE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12F37C-531A-4E8B-AE1A-512E13ED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sk-SK" sz="1333" kern="1200" smtClean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96C7FAF-6594-4C7F-BCF1-BD6C762B10F5}" type="datetime1">
              <a:rPr lang="en-SK" smtClean="0"/>
              <a:pPr/>
              <a:t>23/03/2026</a:t>
            </a:fld>
            <a:endParaRPr lang="en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47F917-C506-4C79-85FC-215218A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kern="1200" smtClean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cxnSp>
        <p:nvCxnSpPr>
          <p:cNvPr id="13" name="Rovná spojnica 4">
            <a:extLst>
              <a:ext uri="{FF2B5EF4-FFF2-40B4-BE49-F238E27FC236}">
                <a16:creationId xmlns:a16="http://schemas.microsoft.com/office/drawing/2014/main" id="{53C36586-2379-7E4F-8BCF-4CF763AB08D4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Rovná spojnica 5">
            <a:extLst>
              <a:ext uri="{FF2B5EF4-FFF2-40B4-BE49-F238E27FC236}">
                <a16:creationId xmlns:a16="http://schemas.microsoft.com/office/drawing/2014/main" id="{070FE1AF-EE3E-9F41-8B9E-369863B6B2FD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6">
            <a:extLst>
              <a:ext uri="{FF2B5EF4-FFF2-40B4-BE49-F238E27FC236}">
                <a16:creationId xmlns:a16="http://schemas.microsoft.com/office/drawing/2014/main" id="{0E4B2B91-8C61-FD43-8480-905AF0986FE2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Obrázok 7">
            <a:extLst>
              <a:ext uri="{FF2B5EF4-FFF2-40B4-BE49-F238E27FC236}">
                <a16:creationId xmlns:a16="http://schemas.microsoft.com/office/drawing/2014/main" id="{CCD39B9D-073F-CB44-A524-1357710A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36" y="2498022"/>
            <a:ext cx="1028845" cy="1278143"/>
          </a:xfrm>
          <a:prstGeom prst="rect">
            <a:avLst/>
          </a:prstGeom>
        </p:spPr>
      </p:pic>
      <p:cxnSp>
        <p:nvCxnSpPr>
          <p:cNvPr id="9" name="Rovná spojnica 4">
            <a:extLst>
              <a:ext uri="{FF2B5EF4-FFF2-40B4-BE49-F238E27FC236}">
                <a16:creationId xmlns:a16="http://schemas.microsoft.com/office/drawing/2014/main" id="{3882DAF6-321E-6D41-874C-0D3E39E377FC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Rovná spojnica 5">
            <a:extLst>
              <a:ext uri="{FF2B5EF4-FFF2-40B4-BE49-F238E27FC236}">
                <a16:creationId xmlns:a16="http://schemas.microsoft.com/office/drawing/2014/main" id="{AD70FB0B-F1AA-CD49-9CFD-E8BAEE26A8E0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6">
            <a:extLst>
              <a:ext uri="{FF2B5EF4-FFF2-40B4-BE49-F238E27FC236}">
                <a16:creationId xmlns:a16="http://schemas.microsoft.com/office/drawing/2014/main" id="{FA13DD3C-A472-E448-ACB3-6A1740777E71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ázok 7">
            <a:extLst>
              <a:ext uri="{FF2B5EF4-FFF2-40B4-BE49-F238E27FC236}">
                <a16:creationId xmlns:a16="http://schemas.microsoft.com/office/drawing/2014/main" id="{ECB078F6-E0B0-FD44-A230-AEBA2E03A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36" y="2498022"/>
            <a:ext cx="1028845" cy="1278143"/>
          </a:xfrm>
          <a:prstGeom prst="rect">
            <a:avLst/>
          </a:prstGeom>
        </p:spPr>
      </p:pic>
      <p:cxnSp>
        <p:nvCxnSpPr>
          <p:cNvPr id="18" name="Rovná spojnica 4">
            <a:extLst>
              <a:ext uri="{FF2B5EF4-FFF2-40B4-BE49-F238E27FC236}">
                <a16:creationId xmlns:a16="http://schemas.microsoft.com/office/drawing/2014/main" id="{2BA8BAD5-D2CA-584D-94F1-2AEEA2C92991}"/>
              </a:ext>
            </a:extLst>
          </p:cNvPr>
          <p:cNvCxnSpPr/>
          <p:nvPr/>
        </p:nvCxnSpPr>
        <p:spPr>
          <a:xfrm>
            <a:off x="6132781" y="2"/>
            <a:ext cx="0" cy="31370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Rovná spojnica 5">
            <a:extLst>
              <a:ext uri="{FF2B5EF4-FFF2-40B4-BE49-F238E27FC236}">
                <a16:creationId xmlns:a16="http://schemas.microsoft.com/office/drawing/2014/main" id="{7D22EF90-53B0-0C4A-AE78-4B7C0E90BC26}"/>
              </a:ext>
            </a:extLst>
          </p:cNvPr>
          <p:cNvCxnSpPr>
            <a:cxnSpLocks/>
          </p:cNvCxnSpPr>
          <p:nvPr/>
        </p:nvCxnSpPr>
        <p:spPr>
          <a:xfrm>
            <a:off x="6132781" y="3137093"/>
            <a:ext cx="0" cy="5767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6">
            <a:extLst>
              <a:ext uri="{FF2B5EF4-FFF2-40B4-BE49-F238E27FC236}">
                <a16:creationId xmlns:a16="http://schemas.microsoft.com/office/drawing/2014/main" id="{4CB14655-D029-6E40-83ED-8D64F95FBDFB}"/>
              </a:ext>
            </a:extLst>
          </p:cNvPr>
          <p:cNvCxnSpPr>
            <a:cxnSpLocks/>
          </p:cNvCxnSpPr>
          <p:nvPr/>
        </p:nvCxnSpPr>
        <p:spPr>
          <a:xfrm>
            <a:off x="6132781" y="3713869"/>
            <a:ext cx="0" cy="314413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Obrázok 7">
            <a:extLst>
              <a:ext uri="{FF2B5EF4-FFF2-40B4-BE49-F238E27FC236}">
                <a16:creationId xmlns:a16="http://schemas.microsoft.com/office/drawing/2014/main" id="{4616270A-6AB6-904D-8C31-9BF004905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36" y="2498022"/>
            <a:ext cx="1028845" cy="12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8550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kupina 11">
            <a:extLst>
              <a:ext uri="{FF2B5EF4-FFF2-40B4-BE49-F238E27FC236}">
                <a16:creationId xmlns:a16="http://schemas.microsoft.com/office/drawing/2014/main" id="{9C4369B7-2242-7741-9029-C01EDE583F79}"/>
              </a:ext>
            </a:extLst>
          </p:cNvPr>
          <p:cNvGrpSpPr/>
          <p:nvPr userDrawn="1"/>
        </p:nvGrpSpPr>
        <p:grpSpPr>
          <a:xfrm>
            <a:off x="812416" y="1"/>
            <a:ext cx="11379585" cy="1447423"/>
            <a:chOff x="812414" y="0"/>
            <a:chExt cx="11372849" cy="1447422"/>
          </a:xfrm>
          <a:solidFill>
            <a:schemeClr val="tx2"/>
          </a:solidFill>
        </p:grpSpPr>
        <p:sp>
          <p:nvSpPr>
            <p:cNvPr id="43" name="Obdĺžnik 4">
              <a:extLst>
                <a:ext uri="{FF2B5EF4-FFF2-40B4-BE49-F238E27FC236}">
                  <a16:creationId xmlns:a16="http://schemas.microsoft.com/office/drawing/2014/main" id="{B5C25E76-BC65-0D4B-A0AA-826CE8468852}"/>
                </a:ext>
              </a:extLst>
            </p:cNvPr>
            <p:cNvSpPr/>
            <p:nvPr/>
          </p:nvSpPr>
          <p:spPr>
            <a:xfrm>
              <a:off x="812414" y="482474"/>
              <a:ext cx="11372849" cy="482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898"/>
              <a:endParaRPr lang="sk-SK" sz="1867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44" name="Rovná spojnica 5">
              <a:extLst>
                <a:ext uri="{FF2B5EF4-FFF2-40B4-BE49-F238E27FC236}">
                  <a16:creationId xmlns:a16="http://schemas.microsoft.com/office/drawing/2014/main" id="{915CD06D-2D34-FF4A-A379-BF721F12A31B}"/>
                </a:ext>
              </a:extLst>
            </p:cNvPr>
            <p:cNvCxnSpPr/>
            <p:nvPr/>
          </p:nvCxnSpPr>
          <p:spPr>
            <a:xfrm flipV="1">
              <a:off x="844937" y="964948"/>
              <a:ext cx="0" cy="482474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Rovná spojnica 6">
              <a:extLst>
                <a:ext uri="{FF2B5EF4-FFF2-40B4-BE49-F238E27FC236}">
                  <a16:creationId xmlns:a16="http://schemas.microsoft.com/office/drawing/2014/main" id="{D5F23E13-A12D-3141-9547-A5F66D271638}"/>
                </a:ext>
              </a:extLst>
            </p:cNvPr>
            <p:cNvCxnSpPr/>
            <p:nvPr/>
          </p:nvCxnSpPr>
          <p:spPr>
            <a:xfrm>
              <a:off x="844937" y="0"/>
              <a:ext cx="0" cy="482474"/>
            </a:xfrm>
            <a:prstGeom prst="line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7FEE3B-8B5B-4F51-8F65-444994708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5029" y="1235947"/>
            <a:ext cx="4974771" cy="4941016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B15A9A9-3CB6-43D1-8F6C-F9E35CCE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235947"/>
            <a:ext cx="4974771" cy="4941016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k-SK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A55089F-4DA1-4C46-9096-C4C62FEF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16B04C0-1004-4069-B4B8-4A6334E97AB5}" type="datetime1">
              <a:rPr lang="en-SK" smtClean="0"/>
              <a:pPr/>
              <a:t>23/03/2026</a:t>
            </a:fld>
            <a:endParaRPr lang="en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AADC25A-AD95-4620-88EA-7741EAF7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DCFEC8C-FE69-44E4-B165-375AAA9A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sk-SK" sz="1333" smtClean="0">
                <a:solidFill>
                  <a:schemeClr val="bg2">
                    <a:lumMod val="9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8423C85-A853-40CA-9DDB-5978DD36E15C}" type="slidenum">
              <a:rPr lang="en-SK" smtClean="0"/>
              <a:pPr/>
              <a:t>‹#›</a:t>
            </a:fld>
            <a:endParaRPr lang="en-SK"/>
          </a:p>
        </p:txBody>
      </p:sp>
      <p:grpSp>
        <p:nvGrpSpPr>
          <p:cNvPr id="13" name="Skupina 15">
            <a:extLst>
              <a:ext uri="{FF2B5EF4-FFF2-40B4-BE49-F238E27FC236}">
                <a16:creationId xmlns:a16="http://schemas.microsoft.com/office/drawing/2014/main" id="{18676D47-75EF-7146-8459-D96CB7F604B8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14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8A67F7C4-716B-AE40-9DE9-649080AA6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15" name="Rovná spojnica 9">
              <a:extLst>
                <a:ext uri="{FF2B5EF4-FFF2-40B4-BE49-F238E27FC236}">
                  <a16:creationId xmlns:a16="http://schemas.microsoft.com/office/drawing/2014/main" id="{3E03B8BB-DC04-2344-AF51-ECA2F114028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0">
              <a:extLst>
                <a:ext uri="{FF2B5EF4-FFF2-40B4-BE49-F238E27FC236}">
                  <a16:creationId xmlns:a16="http://schemas.microsoft.com/office/drawing/2014/main" id="{165E504B-93AF-4747-8B52-D7DA977336FF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15">
            <a:extLst>
              <a:ext uri="{FF2B5EF4-FFF2-40B4-BE49-F238E27FC236}">
                <a16:creationId xmlns:a16="http://schemas.microsoft.com/office/drawing/2014/main" id="{3577907F-8116-6049-88B9-9A1C9FFBFE43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23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61BD4779-6FA8-A741-B337-A6BA37F11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24" name="Rovná spojnica 9">
              <a:extLst>
                <a:ext uri="{FF2B5EF4-FFF2-40B4-BE49-F238E27FC236}">
                  <a16:creationId xmlns:a16="http://schemas.microsoft.com/office/drawing/2014/main" id="{5A8C5ADD-0E5F-BC46-AEB4-EA89402E75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nica 10">
              <a:extLst>
                <a:ext uri="{FF2B5EF4-FFF2-40B4-BE49-F238E27FC236}">
                  <a16:creationId xmlns:a16="http://schemas.microsoft.com/office/drawing/2014/main" id="{25F6DF3F-29AD-A842-A95D-22A217354C85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15">
            <a:extLst>
              <a:ext uri="{FF2B5EF4-FFF2-40B4-BE49-F238E27FC236}">
                <a16:creationId xmlns:a16="http://schemas.microsoft.com/office/drawing/2014/main" id="{5190B7F1-76D3-774D-9924-93C2C2F6F318}"/>
              </a:ext>
            </a:extLst>
          </p:cNvPr>
          <p:cNvGrpSpPr/>
          <p:nvPr/>
        </p:nvGrpSpPr>
        <p:grpSpPr>
          <a:xfrm>
            <a:off x="2" y="6120445"/>
            <a:ext cx="12191999" cy="330740"/>
            <a:chOff x="0" y="6120444"/>
            <a:chExt cx="12191999" cy="330740"/>
          </a:xfrm>
        </p:grpSpPr>
        <p:pic>
          <p:nvPicPr>
            <p:cNvPr id="32" name="Obrázok 7" descr="Obrázok, na ktorom je objekt, modré, mesto, znak&#10;&#10;Automaticky generovaný popis">
              <a:extLst>
                <a:ext uri="{FF2B5EF4-FFF2-40B4-BE49-F238E27FC236}">
                  <a16:creationId xmlns:a16="http://schemas.microsoft.com/office/drawing/2014/main" id="{00A221A3-D599-604F-AB78-92A745BE3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4823" y="6120444"/>
              <a:ext cx="1259820" cy="330740"/>
            </a:xfrm>
            <a:prstGeom prst="rect">
              <a:avLst/>
            </a:prstGeom>
          </p:spPr>
        </p:pic>
        <p:cxnSp>
          <p:nvCxnSpPr>
            <p:cNvPr id="33" name="Rovná spojnica 9">
              <a:extLst>
                <a:ext uri="{FF2B5EF4-FFF2-40B4-BE49-F238E27FC236}">
                  <a16:creationId xmlns:a16="http://schemas.microsoft.com/office/drawing/2014/main" id="{51EF2882-FAF6-AC41-9C0F-5693D034A3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236327"/>
              <a:ext cx="10420066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ovná spojnica 10">
              <a:extLst>
                <a:ext uri="{FF2B5EF4-FFF2-40B4-BE49-F238E27FC236}">
                  <a16:creationId xmlns:a16="http://schemas.microsoft.com/office/drawing/2014/main" id="{E55BCF82-1859-BE40-BD65-C1D8F1644E19}"/>
                </a:ext>
              </a:extLst>
            </p:cNvPr>
            <p:cNvCxnSpPr>
              <a:cxnSpLocks/>
            </p:cNvCxnSpPr>
            <p:nvPr/>
          </p:nvCxnSpPr>
          <p:spPr>
            <a:xfrm>
              <a:off x="11184194" y="6236327"/>
              <a:ext cx="1007805" cy="0"/>
            </a:xfrm>
            <a:prstGeom prst="line">
              <a:avLst/>
            </a:prstGeom>
            <a:ln w="12700">
              <a:solidFill>
                <a:srgbClr val="E3000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66BCBB16-B8AE-8C4B-BB17-5844BADBB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152" y="482475"/>
            <a:ext cx="10534648" cy="474223"/>
          </a:xfrm>
        </p:spPr>
        <p:txBody>
          <a:bodyPr/>
          <a:lstStyle>
            <a:lvl1pPr>
              <a:defRPr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1800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5411449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B9DD3-4D03-5640-43C2-7655321E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AC3182-CB9B-5E7F-303F-D247B7A7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9CF2D4-DC53-0C66-10F8-E3551541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D9366A3-D3A0-0469-9709-536B2C23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4F369B-90B3-8266-15D5-BEB2281E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57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1" y="823912"/>
            <a:ext cx="3301867" cy="5124712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34959025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4">
            <a:extLst>
              <a:ext uri="{FF2B5EF4-FFF2-40B4-BE49-F238E27FC236}">
                <a16:creationId xmlns:a16="http://schemas.microsoft.com/office/drawing/2014/main" id="{B0C65127-67F4-E14B-80EF-9CC57467426C}"/>
              </a:ext>
            </a:extLst>
          </p:cNvPr>
          <p:cNvSpPr/>
          <p:nvPr userDrawn="1"/>
        </p:nvSpPr>
        <p:spPr>
          <a:xfrm>
            <a:off x="4047809" y="-3442"/>
            <a:ext cx="8185804" cy="6886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>
              <a:solidFill>
                <a:schemeClr val="bg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1" y="823912"/>
            <a:ext cx="3301867" cy="5124712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38713110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8573" y="-18448"/>
            <a:ext cx="4114800" cy="68909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56397" y="-18448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14F77-4E0C-EF46-BFF3-D79AD4B65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5" y="823913"/>
            <a:ext cx="3301863" cy="5124711"/>
          </a:xfrm>
        </p:spPr>
        <p:txBody>
          <a:bodyPr>
            <a:normAutofit/>
          </a:bodyPr>
          <a:lstStyle>
            <a:lvl1pPr>
              <a:defRPr lang="en-SK" sz="3200" b="1" i="0" kern="12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sk-SK" sz="3200"/>
              <a:t>KLIKNUTÍM UPRAVTE ŠTÝL PREDLOHY NADPISU</a:t>
            </a:r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2AB62-2A8D-EF43-939E-5252C28F39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07580716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4">
            <a:extLst>
              <a:ext uri="{FF2B5EF4-FFF2-40B4-BE49-F238E27FC236}">
                <a16:creationId xmlns:a16="http://schemas.microsoft.com/office/drawing/2014/main" id="{B0C65127-67F4-E14B-80EF-9CC57467426C}"/>
              </a:ext>
            </a:extLst>
          </p:cNvPr>
          <p:cNvSpPr/>
          <p:nvPr userDrawn="1"/>
        </p:nvSpPr>
        <p:spPr>
          <a:xfrm>
            <a:off x="4047809" y="-3442"/>
            <a:ext cx="8185804" cy="6886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>
              <a:solidFill>
                <a:schemeClr val="bg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6D870F-01E8-D149-87C6-95F416B6380A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19" name="Rovná spojnica 4">
              <a:extLst>
                <a:ext uri="{FF2B5EF4-FFF2-40B4-BE49-F238E27FC236}">
                  <a16:creationId xmlns:a16="http://schemas.microsoft.com/office/drawing/2014/main" id="{99BB2F28-AD14-FB44-BE7A-3E26A00F1263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Rovná spojnica 5">
              <a:extLst>
                <a:ext uri="{FF2B5EF4-FFF2-40B4-BE49-F238E27FC236}">
                  <a16:creationId xmlns:a16="http://schemas.microsoft.com/office/drawing/2014/main" id="{B22B3B5A-8414-254A-B708-E4266AFA1BE4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6">
              <a:extLst>
                <a:ext uri="{FF2B5EF4-FFF2-40B4-BE49-F238E27FC236}">
                  <a16:creationId xmlns:a16="http://schemas.microsoft.com/office/drawing/2014/main" id="{5B695A73-8AA9-C245-BD83-92FCF1B1653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0FB54F-4BB5-1147-8D65-BAB2C72D5931}"/>
              </a:ext>
            </a:extLst>
          </p:cNvPr>
          <p:cNvGrpSpPr/>
          <p:nvPr/>
        </p:nvGrpSpPr>
        <p:grpSpPr>
          <a:xfrm>
            <a:off x="4047812" y="187"/>
            <a:ext cx="0" cy="6886800"/>
            <a:chOff x="4088843" y="0"/>
            <a:chExt cx="0" cy="6858000"/>
          </a:xfrm>
        </p:grpSpPr>
        <p:cxnSp>
          <p:nvCxnSpPr>
            <p:cNvPr id="28" name="Rovná spojnica 4">
              <a:extLst>
                <a:ext uri="{FF2B5EF4-FFF2-40B4-BE49-F238E27FC236}">
                  <a16:creationId xmlns:a16="http://schemas.microsoft.com/office/drawing/2014/main" id="{D81163D0-A934-A44E-9958-93B7E282E697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Rovná spojnica 5">
              <a:extLst>
                <a:ext uri="{FF2B5EF4-FFF2-40B4-BE49-F238E27FC236}">
                  <a16:creationId xmlns:a16="http://schemas.microsoft.com/office/drawing/2014/main" id="{053A2D0D-8CB5-3645-B9DD-C4369D1FBE2A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6">
              <a:extLst>
                <a:ext uri="{FF2B5EF4-FFF2-40B4-BE49-F238E27FC236}">
                  <a16:creationId xmlns:a16="http://schemas.microsoft.com/office/drawing/2014/main" id="{B0D8E835-9F53-1C48-AFB8-F5D1BC06FCA9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47CB6C3-B74E-9E4D-9F67-669EEF250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1" y="823912"/>
            <a:ext cx="3301867" cy="5124712"/>
          </a:xfrm>
        </p:spPr>
        <p:txBody>
          <a:bodyPr>
            <a:normAutofit/>
          </a:bodyPr>
          <a:lstStyle>
            <a:lvl1pPr>
              <a:defRPr sz="28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/>
              <a:t>KLIKNUTÍM UPRAVTE ŠTÝL PREDLOHY NADPISU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88F36-C0D1-2643-8E95-0F70106EBD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28114403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8573" y="-14494"/>
            <a:ext cx="4114800" cy="68869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4047812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14F77-4E0C-EF46-BFF3-D79AD4B65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535" y="823913"/>
            <a:ext cx="3301863" cy="5124711"/>
          </a:xfrm>
        </p:spPr>
        <p:txBody>
          <a:bodyPr>
            <a:normAutofit/>
          </a:bodyPr>
          <a:lstStyle>
            <a:lvl1pPr>
              <a:defRPr lang="en-SK" sz="3200" b="1" i="0" kern="1200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sk-SK" sz="3200"/>
              <a:t>KLIKNUTÍM UPRAVTE ŠTÝL PREDLOHY NADPISU</a:t>
            </a:r>
            <a:endParaRPr lang="en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95973-ED9A-B245-B5E2-158F7775A0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18126277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8201027" y="-14493"/>
            <a:ext cx="4114800" cy="688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1C954-E145-9B42-9810-F12B26C741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DAC12B-720E-D740-B4BA-EF6CF359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598" y="823914"/>
            <a:ext cx="2743201" cy="5120079"/>
          </a:xfrm>
        </p:spPr>
        <p:txBody>
          <a:bodyPr>
            <a:normAutofit/>
          </a:bodyPr>
          <a:lstStyle>
            <a:lvl1pPr algn="l">
              <a:defRPr sz="3200" b="1" i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/>
              <a:t>KLIKNUTÍM UPRAVTE ŠTÝL PREDLOHY NADPISU</a:t>
            </a:r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91300132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8573" y="-14400"/>
            <a:ext cx="8229600" cy="688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7111039" cy="51247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D809-8A4F-D949-92A7-2553327BC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597" y="823915"/>
            <a:ext cx="2743203" cy="5124709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/>
              <a:t>KLIKNUTÍM UPRAVTE ŠTÝL PREDLOHY NADPISU</a:t>
            </a:r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C5BC-04B1-7540-956C-CDF5221959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48218666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8201027" y="-14493"/>
            <a:ext cx="4114800" cy="688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1C954-E145-9B42-9810-F12B26C741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DAC12B-720E-D740-B4BA-EF6CF3592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598" y="823914"/>
            <a:ext cx="2743201" cy="5120079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/>
              <a:t>KLIKNUTÍM UPRAVTE ŠTÝL PREDLOHY NADPISU</a:t>
            </a:r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394839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ED80E901-4272-4C41-9D07-3CBDF6AEA45A}"/>
              </a:ext>
            </a:extLst>
          </p:cNvPr>
          <p:cNvSpPr/>
          <p:nvPr/>
        </p:nvSpPr>
        <p:spPr>
          <a:xfrm>
            <a:off x="-28573" y="-14400"/>
            <a:ext cx="8229600" cy="688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898"/>
            <a:endParaRPr lang="sk-SK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9A845A-6F2D-0A4D-947C-E7B025DB81CC}"/>
              </a:ext>
            </a:extLst>
          </p:cNvPr>
          <p:cNvGrpSpPr/>
          <p:nvPr/>
        </p:nvGrpSpPr>
        <p:grpSpPr>
          <a:xfrm>
            <a:off x="8201027" y="-9863"/>
            <a:ext cx="0" cy="6886800"/>
            <a:chOff x="4088843" y="0"/>
            <a:chExt cx="0" cy="6858000"/>
          </a:xfrm>
        </p:grpSpPr>
        <p:cxnSp>
          <p:nvCxnSpPr>
            <p:cNvPr id="16" name="Rovná spojnica 4">
              <a:extLst>
                <a:ext uri="{FF2B5EF4-FFF2-40B4-BE49-F238E27FC236}">
                  <a16:creationId xmlns:a16="http://schemas.microsoft.com/office/drawing/2014/main" id="{E5863254-F012-F74D-89A5-34FF7D991C89}"/>
                </a:ext>
              </a:extLst>
            </p:cNvPr>
            <p:cNvCxnSpPr/>
            <p:nvPr/>
          </p:nvCxnSpPr>
          <p:spPr>
            <a:xfrm>
              <a:off x="4088843" y="0"/>
              <a:ext cx="0" cy="3137095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0FF72FD8-DCBF-FA4F-97FB-14BC1666F2E5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137093"/>
              <a:ext cx="0" cy="576776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6">
              <a:extLst>
                <a:ext uri="{FF2B5EF4-FFF2-40B4-BE49-F238E27FC236}">
                  <a16:creationId xmlns:a16="http://schemas.microsoft.com/office/drawing/2014/main" id="{B85D970E-920C-9C4E-8FA1-6285A10D1A70}"/>
                </a:ext>
              </a:extLst>
            </p:cNvPr>
            <p:cNvCxnSpPr>
              <a:cxnSpLocks/>
            </p:cNvCxnSpPr>
            <p:nvPr/>
          </p:nvCxnSpPr>
          <p:spPr>
            <a:xfrm>
              <a:off x="4088843" y="3713869"/>
              <a:ext cx="0" cy="3144131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AE6D69A-8F82-4744-946E-E8F78599BD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7111039" cy="51247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D809-8A4F-D949-92A7-2553327BC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0597" y="823915"/>
            <a:ext cx="2743203" cy="5124709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 sz="3200"/>
              <a:t>KLIKNUTÍM UPRAVTE ŠTÝL PREDLOHY NADPISU</a:t>
            </a:r>
            <a:endParaRPr lang="en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2C5BC-04B1-7540-956C-CDF5221959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79661187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02FF-23CE-9F43-B975-E0F82F1F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A067-4B03-3F45-9F04-5938F161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F483B-F7D9-1A40-AFE4-414E9E7B4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086AE-555B-FE4F-996E-F886A9E1C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ECD1F-3C83-4E4C-9C1F-2AA671865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C051A-0BCE-A840-8982-7AAAB3D7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3550-544A-1748-B55B-D0C88EF53524}" type="datetimeFigureOut">
              <a:rPr lang="en-SK" smtClean="0"/>
              <a:t>23/03/2026</a:t>
            </a:fld>
            <a:endParaRPr lang="en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1D5BB-E2C5-D84E-8D67-A5835965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10692-BE06-7D4D-94CA-65239F7D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A46A-9075-3048-BBC6-EAA169DC8A67}" type="slidenum">
              <a:rPr lang="en-SK" smtClean="0"/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77444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15EE5-7016-CFF5-5A8E-05A2C107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364D2F-B891-EFBB-556A-B628E8DA1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22B41D0-531F-1274-444D-3FA031D6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DF6CF12-1E93-185D-2F32-7BD54B2C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CDAD52A-6C86-07DB-04A8-10229937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822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953AA-4274-63ED-3751-4A840C02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AC69DAB-A3B1-2BC3-4DC2-626DE86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DF39C-CEC7-D140-AC8D-A9BDFCA4D7C1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1729EE78-4388-0804-C923-6543107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8C8FF62-C179-E5D9-48BC-28834E93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575A-C30E-CE44-91D9-E56763485C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401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0719F-32F2-6019-EF76-C4878BEE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8F81B9-F03D-4E7E-30B8-F4DF1544A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3F77713-B652-8101-D448-537FEB662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34067F-EC95-F9A0-4E93-FCAEE09E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D7DFE30-82BC-414B-35F8-AA18AD7B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29F1AAF-923C-4CFA-3321-552FAF80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4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3C519-7FEF-BB9A-D488-25D80595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7B3920-D8BD-6FFB-D7A3-F535A6F17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C592ED9-EE71-1320-BC4F-DA2408028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BC4EDF3-4C32-02B9-0898-792CCDF46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C560FE5-F231-04E2-2D12-8D007A962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40D35C2-7F05-BE18-3DDF-B3823420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2BA3834-81C5-23FB-0E8C-6C683259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36AD315-2FF5-0018-C4E5-A66A0A24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549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2AA05-3AD0-9722-15AA-FA8B3B76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798A82A-6921-513B-9559-2B86A269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8BC3F2C-CEC2-C77A-BDB8-86D37505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245548E-FD57-78D9-CE70-A4804E92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24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2ABECCE-FCAC-E3E3-8D8C-B1D8334A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8196237-F284-EDAF-11E9-CDB737F8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A4A39AE-4DBD-A44A-6647-83A70A46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50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1A8D5-79A4-7991-9149-34FB5E71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3C2356-963C-B67B-2D4C-6879F2094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6AE1BE-309E-4F36-B252-AED4E164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42CF1A3-1BA7-BD19-B24C-B605B4E7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2A2EA17-A260-9CFA-E076-E3E9A2C7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A30E395-5B99-A849-6726-D84DAF1B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08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0489C-BC42-88AA-5C61-006A472F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CBB2DEAE-7E01-214E-9C63-28A572F9B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E36015-6FE8-170B-3CF8-894739DFA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58B938C-D7D6-996D-10D7-AFC6D4ED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255BEB2-A5E6-EE2E-1759-49848349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B0755CB-77A3-DB57-DADD-65030B8A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15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37E5A1D2-94AB-9EC9-E71E-7CEB6E6B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2EB159-566F-EB1B-91D8-BAE5FAA5F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C3DA722-0E35-5601-2861-8CA32A249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D3FD34-180F-414F-BE4F-816C66DB7133}" type="datetimeFigureOut">
              <a:rPr lang="sk-SK" smtClean="0"/>
              <a:t>23.3.2026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EDCBE01-6549-2AA5-7D75-55F69EE9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62D06F-C513-FA9D-C02A-E14F11AA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696CE-C1C4-4986-8C67-EA97B1EF12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6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3582EC-979D-48CF-93D3-027B4BA5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733" y="1200854"/>
            <a:ext cx="10420067" cy="497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88B06-F2A3-864A-A68D-C64A3CE5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SLIDE – NÁZOV KAPITOLY</a:t>
            </a:r>
            <a:endParaRPr lang="en-S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ADD48-CA98-AA41-9C41-128B23CA9E59}"/>
              </a:ext>
            </a:extLst>
          </p:cNvPr>
          <p:cNvSpPr txBox="1"/>
          <p:nvPr/>
        </p:nvSpPr>
        <p:spPr>
          <a:xfrm>
            <a:off x="1698171" y="63304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SK" sz="3200">
              <a:solidFill>
                <a:srgbClr val="1E4E9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A6F66-D52E-DD43-A1CE-CCC00A8B4FC1}"/>
              </a:ext>
            </a:extLst>
          </p:cNvPr>
          <p:cNvSpPr txBox="1"/>
          <p:nvPr/>
        </p:nvSpPr>
        <p:spPr>
          <a:xfrm>
            <a:off x="1698171" y="63304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/>
            <a:endParaRPr lang="en-SK" sz="3200">
              <a:solidFill>
                <a:srgbClr val="1E4E9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9EACE1-5729-114D-8B77-8996F649E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26155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bg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2.svg"/><Relationship Id="rId7" Type="http://schemas.openxmlformats.org/officeDocument/2006/relationships/image" Target="../media/image17.sv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image" Target="../media/image20.svg"/><Relationship Id="rId5" Type="http://schemas.openxmlformats.org/officeDocument/2006/relationships/image" Target="../media/image24.svg"/><Relationship Id="rId10" Type="http://schemas.openxmlformats.org/officeDocument/2006/relationships/image" Target="../media/image14.svg"/><Relationship Id="rId4" Type="http://schemas.openxmlformats.org/officeDocument/2006/relationships/image" Target="../media/image23.sv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14.sv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sv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svg"/><Relationship Id="rId5" Type="http://schemas.openxmlformats.org/officeDocument/2006/relationships/image" Target="../media/image79.svg"/><Relationship Id="rId4" Type="http://schemas.openxmlformats.org/officeDocument/2006/relationships/image" Target="../media/image78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sv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24.svg"/><Relationship Id="rId5" Type="http://schemas.openxmlformats.org/officeDocument/2006/relationships/image" Target="../media/image19.sv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51722-D35D-B126-FB58-0E40D4F4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608" y="2956255"/>
            <a:ext cx="4876019" cy="94549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sk-SK">
                <a:latin typeface="Source Sans Pro"/>
                <a:ea typeface="Source Sans Pro"/>
              </a:rPr>
              <a:t>Digitálne formuláre pre žiadosti v rámci OSN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7A43DFB6-DAF0-1E5F-C307-AEB080DF335C}"/>
              </a:ext>
            </a:extLst>
          </p:cNvPr>
          <p:cNvSpPr txBox="1"/>
          <p:nvPr/>
        </p:nvSpPr>
        <p:spPr>
          <a:xfrm>
            <a:off x="6391422" y="3901747"/>
            <a:ext cx="4278804" cy="12814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Autofit/>
          </a:bodyPr>
          <a:lstStyle/>
          <a:p>
            <a:r>
              <a:rPr lang="sk-SK" sz="1600" i="1">
                <a:solidFill>
                  <a:schemeClr val="bg2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19. 3. 2026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FDB313A-527E-AEB5-BDB3-695C5AFBD138}"/>
              </a:ext>
            </a:extLst>
          </p:cNvPr>
          <p:cNvSpPr txBox="1"/>
          <p:nvPr/>
        </p:nvSpPr>
        <p:spPr>
          <a:xfrm>
            <a:off x="3816627" y="345616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algn="l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3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30F55-6F56-B798-85B4-7DC936E5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3F57260-E24B-7538-1ED9-C09CF0388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1077572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2. Podmienené </a:t>
            </a:r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zvýšenie úrovne</a:t>
            </a:r>
            <a:r>
              <a:rPr lang="sk-SK" sz="2400">
                <a:solidFill>
                  <a:schemeClr val="accent1"/>
                </a:solidFill>
                <a:latin typeface="Source Sans Pro"/>
                <a:ea typeface="Source Sans Pro"/>
              </a:rPr>
              <a:t> </a:t>
            </a:r>
            <a:r>
              <a:rPr lang="sk-SK" sz="2400">
                <a:latin typeface="Source Sans Pro"/>
                <a:ea typeface="Source Sans Pro"/>
              </a:rPr>
              <a:t>nemocnice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48670278-859B-29F3-098E-F86C5DD0285A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Rovná spojnica 37">
            <a:extLst>
              <a:ext uri="{FF2B5EF4-FFF2-40B4-BE49-F238E27FC236}">
                <a16:creationId xmlns:a16="http://schemas.microsoft.com/office/drawing/2014/main" id="{DF3B8182-386D-8768-03B0-1DE2A32C2031}"/>
              </a:ext>
            </a:extLst>
          </p:cNvPr>
          <p:cNvCxnSpPr/>
          <p:nvPr/>
        </p:nvCxnSpPr>
        <p:spPr>
          <a:xfrm>
            <a:off x="6577594" y="1289117"/>
            <a:ext cx="0" cy="48196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BlokTextu 32">
            <a:extLst>
              <a:ext uri="{FF2B5EF4-FFF2-40B4-BE49-F238E27FC236}">
                <a16:creationId xmlns:a16="http://schemas.microsoft.com/office/drawing/2014/main" id="{B3150463-FD7D-7FF4-33E9-7A11E05A082D}"/>
              </a:ext>
            </a:extLst>
          </p:cNvPr>
          <p:cNvSpPr txBox="1"/>
          <p:nvPr/>
        </p:nvSpPr>
        <p:spPr>
          <a:xfrm>
            <a:off x="6833288" y="1309793"/>
            <a:ext cx="2406822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Prílohy</a:t>
            </a:r>
          </a:p>
        </p:txBody>
      </p:sp>
      <p:sp>
        <p:nvSpPr>
          <p:cNvPr id="22" name="BlokTextu 5">
            <a:extLst>
              <a:ext uri="{FF2B5EF4-FFF2-40B4-BE49-F238E27FC236}">
                <a16:creationId xmlns:a16="http://schemas.microsoft.com/office/drawing/2014/main" id="{05EAF60A-CA14-8C36-761D-92C6E4FA9028}"/>
              </a:ext>
            </a:extLst>
          </p:cNvPr>
          <p:cNvSpPr txBox="1"/>
          <p:nvPr/>
        </p:nvSpPr>
        <p:spPr>
          <a:xfrm>
            <a:off x="7543802" y="2645391"/>
            <a:ext cx="4261466" cy="5425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Zoznam špeciálneho materiálno-technického </a:t>
            </a:r>
          </a:p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vybavenia</a:t>
            </a:r>
          </a:p>
        </p:txBody>
      </p:sp>
      <p:sp>
        <p:nvSpPr>
          <p:cNvPr id="26" name="BlokTextu 6">
            <a:extLst>
              <a:ext uri="{FF2B5EF4-FFF2-40B4-BE49-F238E27FC236}">
                <a16:creationId xmlns:a16="http://schemas.microsoft.com/office/drawing/2014/main" id="{6859A0CE-5481-D9AA-5D18-3A8FCDE479CD}"/>
              </a:ext>
            </a:extLst>
          </p:cNvPr>
          <p:cNvSpPr txBox="1"/>
          <p:nvPr/>
        </p:nvSpPr>
        <p:spPr>
          <a:xfrm>
            <a:off x="7543804" y="3404152"/>
            <a:ext cx="4261464" cy="4674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Projekt stratégie a rozvoja nemocnice</a:t>
            </a:r>
          </a:p>
        </p:txBody>
      </p:sp>
      <p:sp>
        <p:nvSpPr>
          <p:cNvPr id="28" name="BlokTextu 7">
            <a:extLst>
              <a:ext uri="{FF2B5EF4-FFF2-40B4-BE49-F238E27FC236}">
                <a16:creationId xmlns:a16="http://schemas.microsoft.com/office/drawing/2014/main" id="{46B7471D-E426-3420-D85D-894A09565E20}"/>
              </a:ext>
            </a:extLst>
          </p:cNvPr>
          <p:cNvSpPr txBox="1"/>
          <p:nvPr/>
        </p:nvSpPr>
        <p:spPr>
          <a:xfrm>
            <a:off x="7533505" y="4083088"/>
            <a:ext cx="4261466" cy="5386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Kópia zmluvy o spolupráci medzi hlavnou a </a:t>
            </a:r>
          </a:p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partnerskou nemocnicou*</a:t>
            </a:r>
          </a:p>
        </p:txBody>
      </p:sp>
      <p:sp>
        <p:nvSpPr>
          <p:cNvPr id="30" name="BlokTextu 11">
            <a:extLst>
              <a:ext uri="{FF2B5EF4-FFF2-40B4-BE49-F238E27FC236}">
                <a16:creationId xmlns:a16="http://schemas.microsoft.com/office/drawing/2014/main" id="{13FB241E-6C7B-58B5-ADFA-CB3F55930696}"/>
              </a:ext>
            </a:extLst>
          </p:cNvPr>
          <p:cNvSpPr txBox="1"/>
          <p:nvPr/>
        </p:nvSpPr>
        <p:spPr>
          <a:xfrm>
            <a:off x="7523207" y="1942603"/>
            <a:ext cx="4038598" cy="5425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Zoznam špeciálneho personálneho </a:t>
            </a:r>
          </a:p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zabezpečenia</a:t>
            </a:r>
          </a:p>
        </p:txBody>
      </p:sp>
      <p:pic>
        <p:nvPicPr>
          <p:cNvPr id="34" name="Grafický objekt 30" descr="Lekár, mužský obrys">
            <a:extLst>
              <a:ext uri="{FF2B5EF4-FFF2-40B4-BE49-F238E27FC236}">
                <a16:creationId xmlns:a16="http://schemas.microsoft.com/office/drawing/2014/main" id="{DCD88769-218C-C2EC-E0F8-1414932299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1095" y="1892811"/>
            <a:ext cx="612000" cy="612000"/>
          </a:xfrm>
          <a:prstGeom prst="rect">
            <a:avLst/>
          </a:prstGeom>
        </p:spPr>
      </p:pic>
      <p:pic>
        <p:nvPicPr>
          <p:cNvPr id="37" name="Grafický objekt 35" descr="Stetoskop obrys">
            <a:extLst>
              <a:ext uri="{FF2B5EF4-FFF2-40B4-BE49-F238E27FC236}">
                <a16:creationId xmlns:a16="http://schemas.microsoft.com/office/drawing/2014/main" id="{83496D9B-8A3B-F58B-A842-CF8F7E90F2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1095" y="2610671"/>
            <a:ext cx="612000" cy="612000"/>
          </a:xfrm>
          <a:prstGeom prst="rect">
            <a:avLst/>
          </a:prstGeom>
        </p:spPr>
      </p:pic>
      <p:pic>
        <p:nvPicPr>
          <p:cNvPr id="42" name="Grafický objekt 38" descr="Príručka obrys">
            <a:extLst>
              <a:ext uri="{FF2B5EF4-FFF2-40B4-BE49-F238E27FC236}">
                <a16:creationId xmlns:a16="http://schemas.microsoft.com/office/drawing/2014/main" id="{0C9519E9-6BC1-1CBA-CD08-B829493348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1095" y="3328531"/>
            <a:ext cx="612000" cy="612000"/>
          </a:xfrm>
          <a:prstGeom prst="rect">
            <a:avLst/>
          </a:prstGeom>
        </p:spPr>
      </p:pic>
      <p:pic>
        <p:nvPicPr>
          <p:cNvPr id="44" name="Grafický objekt 40" descr="Zmluva obrys">
            <a:extLst>
              <a:ext uri="{FF2B5EF4-FFF2-40B4-BE49-F238E27FC236}">
                <a16:creationId xmlns:a16="http://schemas.microsoft.com/office/drawing/2014/main" id="{342F5735-7CBE-68A4-542D-6A35644CC5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1095" y="4046391"/>
            <a:ext cx="612000" cy="612000"/>
          </a:xfrm>
          <a:prstGeom prst="rect">
            <a:avLst/>
          </a:prstGeom>
        </p:spPr>
      </p:pic>
      <p:cxnSp>
        <p:nvCxnSpPr>
          <p:cNvPr id="46" name="Rovná spojnica 21">
            <a:extLst>
              <a:ext uri="{FF2B5EF4-FFF2-40B4-BE49-F238E27FC236}">
                <a16:creationId xmlns:a16="http://schemas.microsoft.com/office/drawing/2014/main" id="{D4E6DA8E-01D4-53F3-C555-801DE0B0DB74}"/>
              </a:ext>
            </a:extLst>
          </p:cNvPr>
          <p:cNvCxnSpPr>
            <a:cxnSpLocks/>
          </p:cNvCxnSpPr>
          <p:nvPr/>
        </p:nvCxnSpPr>
        <p:spPr>
          <a:xfrm>
            <a:off x="6948804" y="1836893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BlokTextu 7">
            <a:extLst>
              <a:ext uri="{FF2B5EF4-FFF2-40B4-BE49-F238E27FC236}">
                <a16:creationId xmlns:a16="http://schemas.microsoft.com/office/drawing/2014/main" id="{83B4576F-D4AF-BAD4-B7D5-D926E84BD302}"/>
              </a:ext>
            </a:extLst>
          </p:cNvPr>
          <p:cNvSpPr txBox="1"/>
          <p:nvPr/>
        </p:nvSpPr>
        <p:spPr>
          <a:xfrm>
            <a:off x="9119288" y="5649923"/>
            <a:ext cx="2675683" cy="6209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4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*ak existuje uzavreté partnerstvo</a:t>
            </a:r>
          </a:p>
        </p:txBody>
      </p:sp>
      <p:sp>
        <p:nvSpPr>
          <p:cNvPr id="54" name="BlokTextu 1">
            <a:extLst>
              <a:ext uri="{FF2B5EF4-FFF2-40B4-BE49-F238E27FC236}">
                <a16:creationId xmlns:a16="http://schemas.microsoft.com/office/drawing/2014/main" id="{CA4394BC-8014-5F04-B251-CB97698B0A2A}"/>
              </a:ext>
            </a:extLst>
          </p:cNvPr>
          <p:cNvSpPr txBox="1"/>
          <p:nvPr/>
        </p:nvSpPr>
        <p:spPr>
          <a:xfrm>
            <a:off x="1392804" y="19228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BlokTextu 3">
            <a:extLst>
              <a:ext uri="{FF2B5EF4-FFF2-40B4-BE49-F238E27FC236}">
                <a16:creationId xmlns:a16="http://schemas.microsoft.com/office/drawing/2014/main" id="{0B6C811A-77C2-4C20-BD54-A0DE03545450}"/>
              </a:ext>
            </a:extLst>
          </p:cNvPr>
          <p:cNvSpPr txBox="1"/>
          <p:nvPr/>
        </p:nvSpPr>
        <p:spPr>
          <a:xfrm>
            <a:off x="1703910" y="2014076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Úroveň</a:t>
            </a:r>
            <a:r>
              <a:rPr lang="sk-SK" sz="1600">
                <a:latin typeface="Source Sans Pro"/>
                <a:ea typeface="Source Sans Pro"/>
                <a:cs typeface="Calibri"/>
              </a:rPr>
              <a:t>, o ktorú žiadate (vyššia od aktuálnej)</a:t>
            </a:r>
            <a:endParaRPr lang="sk-SK" sz="1600" b="1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BlokTextu 9">
            <a:extLst>
              <a:ext uri="{FF2B5EF4-FFF2-40B4-BE49-F238E27FC236}">
                <a16:creationId xmlns:a16="http://schemas.microsoft.com/office/drawing/2014/main" id="{FD6BD3B7-D783-8B45-7DAA-95387E3C603B}"/>
              </a:ext>
            </a:extLst>
          </p:cNvPr>
          <p:cNvSpPr txBox="1"/>
          <p:nvPr/>
        </p:nvSpPr>
        <p:spPr>
          <a:xfrm>
            <a:off x="1703911" y="3388899"/>
            <a:ext cx="4670116" cy="4759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Žiadané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doplnkové programy</a:t>
            </a:r>
            <a:br>
              <a:rPr lang="sk-SK" sz="1600" b="1">
                <a:latin typeface="Source Sans Pro"/>
                <a:ea typeface="Source Sans Pro"/>
                <a:cs typeface="Calibri"/>
              </a:rPr>
            </a:br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(vzhľadom na zvýšenú úroveň)</a:t>
            </a:r>
          </a:p>
        </p:txBody>
      </p:sp>
      <p:sp>
        <p:nvSpPr>
          <p:cNvPr id="60" name="BlokTextu 10">
            <a:extLst>
              <a:ext uri="{FF2B5EF4-FFF2-40B4-BE49-F238E27FC236}">
                <a16:creationId xmlns:a16="http://schemas.microsoft.com/office/drawing/2014/main" id="{25B64867-B227-438E-3741-6E4790BB190F}"/>
              </a:ext>
            </a:extLst>
          </p:cNvPr>
          <p:cNvSpPr txBox="1"/>
          <p:nvPr/>
        </p:nvSpPr>
        <p:spPr>
          <a:xfrm>
            <a:off x="1714209" y="4083088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Návrh rozdelenia povinných programov medzi </a:t>
            </a:r>
          </a:p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hlavnou a partnerskou nemocnicou*</a:t>
            </a:r>
          </a:p>
        </p:txBody>
      </p:sp>
      <p:sp>
        <p:nvSpPr>
          <p:cNvPr id="62" name="BlokTextu 12">
            <a:extLst>
              <a:ext uri="{FF2B5EF4-FFF2-40B4-BE49-F238E27FC236}">
                <a16:creationId xmlns:a16="http://schemas.microsoft.com/office/drawing/2014/main" id="{28F4C906-240A-20B2-7F72-32B290FC1C18}"/>
              </a:ext>
            </a:extLst>
          </p:cNvPr>
          <p:cNvSpPr txBox="1"/>
          <p:nvPr/>
        </p:nvSpPr>
        <p:spPr>
          <a:xfrm>
            <a:off x="1714209" y="4781757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Budúci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dátum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zvýšenia úrovne nemocnice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64" name="BlokTextu 13">
            <a:extLst>
              <a:ext uri="{FF2B5EF4-FFF2-40B4-BE49-F238E27FC236}">
                <a16:creationId xmlns:a16="http://schemas.microsoft.com/office/drawing/2014/main" id="{EBFB5894-BD40-B80D-F765-82CA5C779A3D}"/>
              </a:ext>
            </a:extLst>
          </p:cNvPr>
          <p:cNvSpPr txBox="1"/>
          <p:nvPr/>
        </p:nvSpPr>
        <p:spPr>
          <a:xfrm>
            <a:off x="1703910" y="2632872"/>
            <a:ext cx="4670118" cy="5378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Oboznámenie sa s povinným programovým </a:t>
            </a: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profilom v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aktuálnej vyhláške č. 531/2023 Z. z. </a:t>
            </a:r>
          </a:p>
        </p:txBody>
      </p:sp>
      <p:sp>
        <p:nvSpPr>
          <p:cNvPr id="66" name="BlokTextu 14">
            <a:extLst>
              <a:ext uri="{FF2B5EF4-FFF2-40B4-BE49-F238E27FC236}">
                <a16:creationId xmlns:a16="http://schemas.microsoft.com/office/drawing/2014/main" id="{5554B577-AD2F-3739-3747-71E1D23580B3}"/>
              </a:ext>
            </a:extLst>
          </p:cNvPr>
          <p:cNvSpPr txBox="1"/>
          <p:nvPr/>
        </p:nvSpPr>
        <p:spPr>
          <a:xfrm>
            <a:off x="1714209" y="5538575"/>
            <a:ext cx="4952554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Správny poplatok vo výške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400 €</a:t>
            </a:r>
          </a:p>
        </p:txBody>
      </p:sp>
      <p:pic>
        <p:nvPicPr>
          <p:cNvPr id="68" name="Grafický objekt 15" descr="Dokument obrys">
            <a:extLst>
              <a:ext uri="{FF2B5EF4-FFF2-40B4-BE49-F238E27FC236}">
                <a16:creationId xmlns:a16="http://schemas.microsoft.com/office/drawing/2014/main" id="{EA62D8AC-CD00-3C93-0E1B-DD8446D204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182" y="2593555"/>
            <a:ext cx="612000" cy="612000"/>
          </a:xfrm>
          <a:prstGeom prst="rect">
            <a:avLst/>
          </a:prstGeom>
        </p:spPr>
      </p:pic>
      <p:pic>
        <p:nvPicPr>
          <p:cNvPr id="70" name="Grafický objekt 17" descr="Pyramída s úrovňami obrys">
            <a:extLst>
              <a:ext uri="{FF2B5EF4-FFF2-40B4-BE49-F238E27FC236}">
                <a16:creationId xmlns:a16="http://schemas.microsoft.com/office/drawing/2014/main" id="{8BF57B07-6F81-38B6-5A06-5DA10F936A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379" y="1866826"/>
            <a:ext cx="612000" cy="612000"/>
          </a:xfrm>
          <a:prstGeom prst="rect">
            <a:avLst/>
          </a:prstGeom>
        </p:spPr>
      </p:pic>
      <p:pic>
        <p:nvPicPr>
          <p:cNvPr id="72" name="Grafický objekt 19" descr="Zoznam obrys">
            <a:extLst>
              <a:ext uri="{FF2B5EF4-FFF2-40B4-BE49-F238E27FC236}">
                <a16:creationId xmlns:a16="http://schemas.microsoft.com/office/drawing/2014/main" id="{019E47DE-6ACA-24E0-948B-D81429993D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787" y="3320284"/>
            <a:ext cx="612000" cy="612000"/>
          </a:xfrm>
          <a:prstGeom prst="rect">
            <a:avLst/>
          </a:prstGeom>
        </p:spPr>
      </p:pic>
      <p:pic>
        <p:nvPicPr>
          <p:cNvPr id="74" name="Grafický objekt 20" descr="Rozdvojujúca sa cesta obrys">
            <a:extLst>
              <a:ext uri="{FF2B5EF4-FFF2-40B4-BE49-F238E27FC236}">
                <a16:creationId xmlns:a16="http://schemas.microsoft.com/office/drawing/2014/main" id="{69F812D0-F362-D1C5-BC4B-3433CCD070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7085" y="4047013"/>
            <a:ext cx="612000" cy="612000"/>
          </a:xfrm>
          <a:prstGeom prst="rect">
            <a:avLst/>
          </a:prstGeom>
        </p:spPr>
      </p:pic>
      <p:pic>
        <p:nvPicPr>
          <p:cNvPr id="76" name="Grafický objekt 22" descr="Denný kalendár obrys">
            <a:extLst>
              <a:ext uri="{FF2B5EF4-FFF2-40B4-BE49-F238E27FC236}">
                <a16:creationId xmlns:a16="http://schemas.microsoft.com/office/drawing/2014/main" id="{E7516864-0EDA-127F-8025-C411BDD843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5480" y="4773742"/>
            <a:ext cx="612000" cy="612000"/>
          </a:xfrm>
          <a:prstGeom prst="rect">
            <a:avLst/>
          </a:prstGeom>
        </p:spPr>
      </p:pic>
      <p:pic>
        <p:nvPicPr>
          <p:cNvPr id="78" name="Grafický objekt 24" descr="Peniaze obrys">
            <a:extLst>
              <a:ext uri="{FF2B5EF4-FFF2-40B4-BE49-F238E27FC236}">
                <a16:creationId xmlns:a16="http://schemas.microsoft.com/office/drawing/2014/main" id="{C7B6D3F9-95A0-E48C-D1C1-BF89469A4E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677" y="5500470"/>
            <a:ext cx="612000" cy="612000"/>
          </a:xfrm>
          <a:prstGeom prst="rect">
            <a:avLst/>
          </a:prstGeom>
        </p:spPr>
      </p:pic>
      <p:sp>
        <p:nvSpPr>
          <p:cNvPr id="88" name="BlokTextu 2">
            <a:extLst>
              <a:ext uri="{FF2B5EF4-FFF2-40B4-BE49-F238E27FC236}">
                <a16:creationId xmlns:a16="http://schemas.microsoft.com/office/drawing/2014/main" id="{AFA50BA1-7A02-F2B5-CE74-4FA8FE7A9C6F}"/>
              </a:ext>
            </a:extLst>
          </p:cNvPr>
          <p:cNvSpPr txBox="1"/>
          <p:nvPr/>
        </p:nvSpPr>
        <p:spPr>
          <a:xfrm>
            <a:off x="1008941" y="1434141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Všeobecné nemocnice</a:t>
            </a:r>
          </a:p>
        </p:txBody>
      </p:sp>
      <p:cxnSp>
        <p:nvCxnSpPr>
          <p:cNvPr id="90" name="Rovná spojnica 21">
            <a:extLst>
              <a:ext uri="{FF2B5EF4-FFF2-40B4-BE49-F238E27FC236}">
                <a16:creationId xmlns:a16="http://schemas.microsoft.com/office/drawing/2014/main" id="{C8D4CE0E-B73B-5367-1CEE-A1D6CA655276}"/>
              </a:ext>
            </a:extLst>
          </p:cNvPr>
          <p:cNvCxnSpPr>
            <a:cxnSpLocks/>
          </p:cNvCxnSpPr>
          <p:nvPr/>
        </p:nvCxnSpPr>
        <p:spPr>
          <a:xfrm>
            <a:off x="1007263" y="1836894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9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37CBB-C19B-1A9B-9384-C2D9AA8F2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117A548-FC82-5409-A1BC-A46DAE7E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3. Podmienené poskytovanie </a:t>
            </a:r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doplnkového programu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F9AFAB6-7D32-5605-B54D-48076164146A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Rovná spojnica 11">
            <a:extLst>
              <a:ext uri="{FF2B5EF4-FFF2-40B4-BE49-F238E27FC236}">
                <a16:creationId xmlns:a16="http://schemas.microsoft.com/office/drawing/2014/main" id="{EBC97875-F849-6149-A7AB-6EFEEAEDAA86}"/>
              </a:ext>
            </a:extLst>
          </p:cNvPr>
          <p:cNvCxnSpPr/>
          <p:nvPr/>
        </p:nvCxnSpPr>
        <p:spPr>
          <a:xfrm>
            <a:off x="6739519" y="1347147"/>
            <a:ext cx="0" cy="48196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BlokTextu 32">
            <a:extLst>
              <a:ext uri="{FF2B5EF4-FFF2-40B4-BE49-F238E27FC236}">
                <a16:creationId xmlns:a16="http://schemas.microsoft.com/office/drawing/2014/main" id="{05CE0542-C03F-BB76-1BF1-BDE4D8CD8B83}"/>
              </a:ext>
            </a:extLst>
          </p:cNvPr>
          <p:cNvSpPr txBox="1"/>
          <p:nvPr/>
        </p:nvSpPr>
        <p:spPr>
          <a:xfrm>
            <a:off x="6905369" y="1500866"/>
            <a:ext cx="2406822" cy="3598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Prílohy</a:t>
            </a:r>
          </a:p>
        </p:txBody>
      </p:sp>
      <p:sp>
        <p:nvSpPr>
          <p:cNvPr id="7" name="BlokTextu 5">
            <a:extLst>
              <a:ext uri="{FF2B5EF4-FFF2-40B4-BE49-F238E27FC236}">
                <a16:creationId xmlns:a16="http://schemas.microsoft.com/office/drawing/2014/main" id="{669383F3-DB2A-2188-1C95-CA6C99DBE87B}"/>
              </a:ext>
            </a:extLst>
          </p:cNvPr>
          <p:cNvSpPr txBox="1"/>
          <p:nvPr/>
        </p:nvSpPr>
        <p:spPr>
          <a:xfrm>
            <a:off x="7615883" y="2996975"/>
            <a:ext cx="4261466" cy="5425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Zoznam špeciálneho materiálno-technického </a:t>
            </a:r>
          </a:p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vybavenia</a:t>
            </a:r>
          </a:p>
        </p:txBody>
      </p:sp>
      <p:sp>
        <p:nvSpPr>
          <p:cNvPr id="11" name="BlokTextu 6">
            <a:extLst>
              <a:ext uri="{FF2B5EF4-FFF2-40B4-BE49-F238E27FC236}">
                <a16:creationId xmlns:a16="http://schemas.microsoft.com/office/drawing/2014/main" id="{820F661E-35A1-5C12-3CCA-D726DBE9DE52}"/>
              </a:ext>
            </a:extLst>
          </p:cNvPr>
          <p:cNvSpPr txBox="1"/>
          <p:nvPr/>
        </p:nvSpPr>
        <p:spPr>
          <a:xfrm>
            <a:off x="7615885" y="4045008"/>
            <a:ext cx="4261464" cy="4674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Projekt stratégie a rozvoja nemocnice</a:t>
            </a:r>
          </a:p>
        </p:txBody>
      </p:sp>
      <p:sp>
        <p:nvSpPr>
          <p:cNvPr id="30" name="BlokTextu 11">
            <a:extLst>
              <a:ext uri="{FF2B5EF4-FFF2-40B4-BE49-F238E27FC236}">
                <a16:creationId xmlns:a16="http://schemas.microsoft.com/office/drawing/2014/main" id="{6A4C4098-77C2-786B-46AB-EA7CDE5F1CDB}"/>
              </a:ext>
            </a:extLst>
          </p:cNvPr>
          <p:cNvSpPr txBox="1"/>
          <p:nvPr/>
        </p:nvSpPr>
        <p:spPr>
          <a:xfrm>
            <a:off x="7615883" y="2024103"/>
            <a:ext cx="4038598" cy="5425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Zoznam špeciálneho personálneho </a:t>
            </a:r>
          </a:p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zabezpečenia</a:t>
            </a:r>
          </a:p>
        </p:txBody>
      </p:sp>
      <p:pic>
        <p:nvPicPr>
          <p:cNvPr id="32" name="Grafický objekt 30" descr="Lekár, mužský obrys">
            <a:extLst>
              <a:ext uri="{FF2B5EF4-FFF2-40B4-BE49-F238E27FC236}">
                <a16:creationId xmlns:a16="http://schemas.microsoft.com/office/drawing/2014/main" id="{A7196CBE-602B-06CF-E0E1-7D6DED89B8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2879" y="1985487"/>
            <a:ext cx="612000" cy="612000"/>
          </a:xfrm>
          <a:prstGeom prst="rect">
            <a:avLst/>
          </a:prstGeom>
        </p:spPr>
      </p:pic>
      <p:pic>
        <p:nvPicPr>
          <p:cNvPr id="34" name="Grafický objekt 35" descr="Stetoskop obrys">
            <a:extLst>
              <a:ext uri="{FF2B5EF4-FFF2-40B4-BE49-F238E27FC236}">
                <a16:creationId xmlns:a16="http://schemas.microsoft.com/office/drawing/2014/main" id="{CBDF3807-DC00-CB44-7350-D4A7F34D99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3474" y="2979110"/>
            <a:ext cx="612000" cy="612000"/>
          </a:xfrm>
          <a:prstGeom prst="rect">
            <a:avLst/>
          </a:prstGeom>
        </p:spPr>
      </p:pic>
      <p:pic>
        <p:nvPicPr>
          <p:cNvPr id="36" name="Grafický objekt 38" descr="Príručka obrys">
            <a:extLst>
              <a:ext uri="{FF2B5EF4-FFF2-40B4-BE49-F238E27FC236}">
                <a16:creationId xmlns:a16="http://schemas.microsoft.com/office/drawing/2014/main" id="{CBA935F3-1E05-068F-19AA-57806DBC62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3474" y="3972733"/>
            <a:ext cx="612000" cy="612000"/>
          </a:xfrm>
          <a:prstGeom prst="rect">
            <a:avLst/>
          </a:prstGeom>
        </p:spPr>
      </p:pic>
      <p:cxnSp>
        <p:nvCxnSpPr>
          <p:cNvPr id="40" name="Rovná spojnica 21">
            <a:extLst>
              <a:ext uri="{FF2B5EF4-FFF2-40B4-BE49-F238E27FC236}">
                <a16:creationId xmlns:a16="http://schemas.microsoft.com/office/drawing/2014/main" id="{888983D4-BEDC-1352-0D78-846B28F0A928}"/>
              </a:ext>
            </a:extLst>
          </p:cNvPr>
          <p:cNvCxnSpPr>
            <a:cxnSpLocks/>
          </p:cNvCxnSpPr>
          <p:nvPr/>
        </p:nvCxnSpPr>
        <p:spPr>
          <a:xfrm>
            <a:off x="7020885" y="1860698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BlokTextu 9">
            <a:extLst>
              <a:ext uri="{FF2B5EF4-FFF2-40B4-BE49-F238E27FC236}">
                <a16:creationId xmlns:a16="http://schemas.microsoft.com/office/drawing/2014/main" id="{C1126A60-7ABB-D2A7-BC4D-49D58165DA50}"/>
              </a:ext>
            </a:extLst>
          </p:cNvPr>
          <p:cNvSpPr txBox="1"/>
          <p:nvPr/>
        </p:nvSpPr>
        <p:spPr>
          <a:xfrm>
            <a:off x="1693614" y="2023759"/>
            <a:ext cx="4670116" cy="5737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Žiadané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doplnkové programy</a:t>
            </a:r>
          </a:p>
          <a:p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(také, ktoré nemáte v rozhodnutí z 2025)</a:t>
            </a:r>
          </a:p>
        </p:txBody>
      </p:sp>
      <p:sp>
        <p:nvSpPr>
          <p:cNvPr id="48" name="BlokTextu 12">
            <a:extLst>
              <a:ext uri="{FF2B5EF4-FFF2-40B4-BE49-F238E27FC236}">
                <a16:creationId xmlns:a16="http://schemas.microsoft.com/office/drawing/2014/main" id="{192455C4-3B2A-7155-20B7-D33BE174A998}"/>
              </a:ext>
            </a:extLst>
          </p:cNvPr>
          <p:cNvSpPr txBox="1"/>
          <p:nvPr/>
        </p:nvSpPr>
        <p:spPr>
          <a:xfrm>
            <a:off x="1693614" y="3000945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Budúci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dátum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zvýšenia úrovne nemocnice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50" name="BlokTextu 14">
            <a:extLst>
              <a:ext uri="{FF2B5EF4-FFF2-40B4-BE49-F238E27FC236}">
                <a16:creationId xmlns:a16="http://schemas.microsoft.com/office/drawing/2014/main" id="{FCC9206E-1660-1B3A-0ED5-2711CF31441B}"/>
              </a:ext>
            </a:extLst>
          </p:cNvPr>
          <p:cNvSpPr txBox="1"/>
          <p:nvPr/>
        </p:nvSpPr>
        <p:spPr>
          <a:xfrm>
            <a:off x="1693614" y="4009430"/>
            <a:ext cx="4670114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Správny poplatok vo výške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400 €</a:t>
            </a:r>
            <a:br>
              <a:rPr lang="sk-SK" sz="1600" b="1">
                <a:latin typeface="Source Sans Pro"/>
                <a:ea typeface="Source Sans Pro"/>
                <a:cs typeface="Calibri"/>
              </a:rPr>
            </a:br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(celková suma za všetky žiadané programy)</a:t>
            </a:r>
          </a:p>
        </p:txBody>
      </p:sp>
      <p:pic>
        <p:nvPicPr>
          <p:cNvPr id="52" name="Grafický objekt 19" descr="Zoznam obrys">
            <a:extLst>
              <a:ext uri="{FF2B5EF4-FFF2-40B4-BE49-F238E27FC236}">
                <a16:creationId xmlns:a16="http://schemas.microsoft.com/office/drawing/2014/main" id="{30A86559-39B8-4DA8-204B-C7DF6070BC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382" y="1991343"/>
            <a:ext cx="612000" cy="612000"/>
          </a:xfrm>
          <a:prstGeom prst="rect">
            <a:avLst/>
          </a:prstGeom>
        </p:spPr>
      </p:pic>
      <p:pic>
        <p:nvPicPr>
          <p:cNvPr id="56" name="Grafický objekt 22" descr="Denný kalendár obrys">
            <a:extLst>
              <a:ext uri="{FF2B5EF4-FFF2-40B4-BE49-F238E27FC236}">
                <a16:creationId xmlns:a16="http://schemas.microsoft.com/office/drawing/2014/main" id="{C9406553-F2A3-E64A-27ED-A26BC6D892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885" y="2964249"/>
            <a:ext cx="612000" cy="612000"/>
          </a:xfrm>
          <a:prstGeom prst="rect">
            <a:avLst/>
          </a:prstGeom>
        </p:spPr>
      </p:pic>
      <p:pic>
        <p:nvPicPr>
          <p:cNvPr id="58" name="Grafický objekt 24" descr="Peniaze obrys">
            <a:extLst>
              <a:ext uri="{FF2B5EF4-FFF2-40B4-BE49-F238E27FC236}">
                <a16:creationId xmlns:a16="http://schemas.microsoft.com/office/drawing/2014/main" id="{BBBEB24E-DC78-04E8-0212-429B7C89F7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082" y="3937155"/>
            <a:ext cx="612000" cy="612000"/>
          </a:xfrm>
          <a:prstGeom prst="rect">
            <a:avLst/>
          </a:prstGeom>
        </p:spPr>
      </p:pic>
      <p:sp>
        <p:nvSpPr>
          <p:cNvPr id="60" name="BlokTextu 16">
            <a:extLst>
              <a:ext uri="{FF2B5EF4-FFF2-40B4-BE49-F238E27FC236}">
                <a16:creationId xmlns:a16="http://schemas.microsoft.com/office/drawing/2014/main" id="{B5C41976-C4E5-40E4-76A6-EB9EDA7CB5A4}"/>
              </a:ext>
            </a:extLst>
          </p:cNvPr>
          <p:cNvSpPr txBox="1"/>
          <p:nvPr/>
        </p:nvSpPr>
        <p:spPr>
          <a:xfrm>
            <a:off x="1004758" y="1500866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Všetky nemocnice</a:t>
            </a:r>
          </a:p>
        </p:txBody>
      </p:sp>
      <p:cxnSp>
        <p:nvCxnSpPr>
          <p:cNvPr id="62" name="Rovná spojnica 25">
            <a:extLst>
              <a:ext uri="{FF2B5EF4-FFF2-40B4-BE49-F238E27FC236}">
                <a16:creationId xmlns:a16="http://schemas.microsoft.com/office/drawing/2014/main" id="{A0EB648E-0CB2-9E91-A723-EC6EA5770023}"/>
              </a:ext>
            </a:extLst>
          </p:cNvPr>
          <p:cNvCxnSpPr>
            <a:cxnSpLocks/>
          </p:cNvCxnSpPr>
          <p:nvPr/>
        </p:nvCxnSpPr>
        <p:spPr>
          <a:xfrm>
            <a:off x="1017561" y="1860698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1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E4F66-7868-1E0B-EC7D-6FD5F293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72C1AEF-E2BB-2A28-C11A-919D940B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Usmernenie </a:t>
            </a:r>
            <a:r>
              <a:rPr lang="sk-SK" sz="2400">
                <a:latin typeface="Source Sans Pro"/>
                <a:ea typeface="Source Sans Pro"/>
              </a:rPr>
              <a:t>k výberu doplnkových programov</a:t>
            </a:r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0149B8D-84E0-952E-242D-C6160BE8A4F6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63C523FD-EA74-156C-9A29-DC8C9EBD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888" y="1709636"/>
            <a:ext cx="7363853" cy="466790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6EDE23FC-4B89-1EE3-FF63-2A42013E50B6}"/>
              </a:ext>
            </a:extLst>
          </p:cNvPr>
          <p:cNvSpPr txBox="1"/>
          <p:nvPr/>
        </p:nvSpPr>
        <p:spPr>
          <a:xfrm>
            <a:off x="2563278" y="4042121"/>
            <a:ext cx="3258561" cy="46296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4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Všeobecná nemocnica</a:t>
            </a: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5CE6A678-D2F3-832B-55D1-3B7368B49425}"/>
              </a:ext>
            </a:extLst>
          </p:cNvPr>
          <p:cNvSpPr txBox="1"/>
          <p:nvPr/>
        </p:nvSpPr>
        <p:spPr>
          <a:xfrm>
            <a:off x="7018029" y="4006755"/>
            <a:ext cx="3568576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4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Špecializovaná nemocnica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E8FEE7CF-BD1B-1965-00ED-26DAE9757473}"/>
              </a:ext>
            </a:extLst>
          </p:cNvPr>
          <p:cNvSpPr txBox="1"/>
          <p:nvPr/>
        </p:nvSpPr>
        <p:spPr>
          <a:xfrm>
            <a:off x="1941557" y="4506299"/>
            <a:ext cx="3948933" cy="13674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Nemocnica I.        nemôže žiadať ORL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vôbec</a:t>
            </a: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Nemocnica II.      môže žiadať len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úroveň III.</a:t>
            </a: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Nemocnica III.     môže žiadať len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úroveň IV.</a:t>
            </a:r>
            <a:endParaRPr lang="sk-SK" sz="1600">
              <a:latin typeface="Source Sans Pro"/>
              <a:ea typeface="Source Sans Pro"/>
              <a:cs typeface="Calibri"/>
            </a:endParaRPr>
          </a:p>
          <a:p>
            <a:endParaRPr lang="sk-SK" sz="1600">
              <a:latin typeface="Source Sans Pro"/>
              <a:ea typeface="Source Sans Pro"/>
              <a:cs typeface="Calibri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6CBB2B4D-E6F7-5163-B344-042A6DE9D4E0}"/>
              </a:ext>
            </a:extLst>
          </p:cNvPr>
          <p:cNvSpPr txBox="1"/>
          <p:nvPr/>
        </p:nvSpPr>
        <p:spPr>
          <a:xfrm>
            <a:off x="6400112" y="4629239"/>
            <a:ext cx="4368749" cy="3706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Môže žiadať len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úrovne I. III. a IV.</a:t>
            </a:r>
          </a:p>
        </p:txBody>
      </p:sp>
      <p:pic>
        <p:nvPicPr>
          <p:cNvPr id="27" name="Grafický objekt 26" descr="Nemocnica obrys">
            <a:extLst>
              <a:ext uri="{FF2B5EF4-FFF2-40B4-BE49-F238E27FC236}">
                <a16:creationId xmlns:a16="http://schemas.microsoft.com/office/drawing/2014/main" id="{34A9C91A-BF1C-E0A9-F7FB-22BFFD44C3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9121" y="3913676"/>
            <a:ext cx="572588" cy="612000"/>
          </a:xfrm>
          <a:prstGeom prst="rect">
            <a:avLst/>
          </a:prstGeom>
        </p:spPr>
      </p:pic>
      <p:pic>
        <p:nvPicPr>
          <p:cNvPr id="29" name="Grafický objekt 28" descr="Netrpezlivý obrys">
            <a:extLst>
              <a:ext uri="{FF2B5EF4-FFF2-40B4-BE49-F238E27FC236}">
                <a16:creationId xmlns:a16="http://schemas.microsoft.com/office/drawing/2014/main" id="{260EF1E6-63ED-26C9-8F14-13ED218AEF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5732" y="3977583"/>
            <a:ext cx="612000" cy="612000"/>
          </a:xfrm>
          <a:prstGeom prst="rect">
            <a:avLst/>
          </a:prstGeom>
        </p:spPr>
      </p:pic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5AF891BC-2F5F-F299-F75D-FBE098536C0D}"/>
              </a:ext>
            </a:extLst>
          </p:cNvPr>
          <p:cNvCxnSpPr/>
          <p:nvPr/>
        </p:nvCxnSpPr>
        <p:spPr>
          <a:xfrm>
            <a:off x="6086732" y="3669346"/>
            <a:ext cx="0" cy="258703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979759-5E5A-1844-B4CB-843DC282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86" t="2564" r="86" b="855"/>
          <a:stretch>
            <a:fillRect/>
          </a:stretch>
        </p:blipFill>
        <p:spPr>
          <a:xfrm>
            <a:off x="2114888" y="2170161"/>
            <a:ext cx="7372872" cy="1158612"/>
          </a:xfrm>
          <a:prstGeom prst="rect">
            <a:avLst/>
          </a:prstGeom>
        </p:spPr>
      </p:pic>
      <p:sp>
        <p:nvSpPr>
          <p:cNvPr id="4" name="BlokTextu 24">
            <a:extLst>
              <a:ext uri="{FF2B5EF4-FFF2-40B4-BE49-F238E27FC236}">
                <a16:creationId xmlns:a16="http://schemas.microsoft.com/office/drawing/2014/main" id="{E3960C47-0032-CF98-270B-9D64C6A7B660}"/>
              </a:ext>
            </a:extLst>
          </p:cNvPr>
          <p:cNvSpPr txBox="1"/>
          <p:nvPr/>
        </p:nvSpPr>
        <p:spPr>
          <a:xfrm>
            <a:off x="6400112" y="4969050"/>
            <a:ext cx="4368749" cy="58685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Úroveň II. je </a:t>
            </a:r>
            <a:r>
              <a:rPr lang="sk-SK" sz="14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zazmluvnená</a:t>
            </a:r>
            <a:r>
              <a:rPr lang="sk-SK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 len cez ZP</a:t>
            </a:r>
          </a:p>
          <a:p>
            <a:r>
              <a:rPr lang="sk-SK" sz="1400" b="1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Úroveň V. neexistuje</a:t>
            </a:r>
          </a:p>
        </p:txBody>
      </p:sp>
    </p:spTree>
    <p:extLst>
      <p:ext uri="{BB962C8B-B14F-4D97-AF65-F5344CB8AC3E}">
        <p14:creationId xmlns:p14="http://schemas.microsoft.com/office/powerpoint/2010/main" val="193734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1009B-EF5F-A51A-D208-DF2176192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F297D09-EDF8-D4CA-EFEA-547ADCB8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4. </a:t>
            </a:r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Zmena údajov</a:t>
            </a:r>
            <a:r>
              <a:rPr lang="sk-SK" sz="2400">
                <a:latin typeface="Source Sans Pro"/>
                <a:ea typeface="Source Sans Pro"/>
              </a:rPr>
              <a:t> o mieste prevádzkovania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882BB5A0-A393-D34C-2E7F-B71F397559DD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68769A23-5A52-0A9E-2B42-67D6AB12AAA6}"/>
              </a:ext>
            </a:extLst>
          </p:cNvPr>
          <p:cNvSpPr txBox="1"/>
          <p:nvPr/>
        </p:nvSpPr>
        <p:spPr>
          <a:xfrm>
            <a:off x="4473884" y="2334801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Údaj o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novom mieste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prevádzkovania nemocnice</a:t>
            </a:r>
          </a:p>
        </p:txBody>
      </p:sp>
      <p:pic>
        <p:nvPicPr>
          <p:cNvPr id="15" name="Grafický objekt 14" descr="Značka obrys">
            <a:extLst>
              <a:ext uri="{FF2B5EF4-FFF2-40B4-BE49-F238E27FC236}">
                <a16:creationId xmlns:a16="http://schemas.microsoft.com/office/drawing/2014/main" id="{CFC232F6-F47A-8DC0-D80A-ADEB8D66BC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4971" y="2294868"/>
            <a:ext cx="612000" cy="612000"/>
          </a:xfrm>
          <a:prstGeom prst="rect">
            <a:avLst/>
          </a:prstGeom>
        </p:spPr>
      </p:pic>
      <p:sp>
        <p:nvSpPr>
          <p:cNvPr id="4" name="BlokTextu 12">
            <a:extLst>
              <a:ext uri="{FF2B5EF4-FFF2-40B4-BE49-F238E27FC236}">
                <a16:creationId xmlns:a16="http://schemas.microsoft.com/office/drawing/2014/main" id="{3D2C12E8-AE3C-4D6C-1D71-6CAEA2796E17}"/>
              </a:ext>
            </a:extLst>
          </p:cNvPr>
          <p:cNvSpPr txBox="1"/>
          <p:nvPr/>
        </p:nvSpPr>
        <p:spPr>
          <a:xfrm>
            <a:off x="4494479" y="3445986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Budúci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dátum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zmeny údajov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11" name="BlokTextu 14">
            <a:extLst>
              <a:ext uri="{FF2B5EF4-FFF2-40B4-BE49-F238E27FC236}">
                <a16:creationId xmlns:a16="http://schemas.microsoft.com/office/drawing/2014/main" id="{521EA942-0CF2-763F-DD7C-C684CD190653}"/>
              </a:ext>
            </a:extLst>
          </p:cNvPr>
          <p:cNvSpPr txBox="1"/>
          <p:nvPr/>
        </p:nvSpPr>
        <p:spPr>
          <a:xfrm>
            <a:off x="4473884" y="4553289"/>
            <a:ext cx="4952554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Správny poplatok vo výške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100 €</a:t>
            </a:r>
          </a:p>
        </p:txBody>
      </p:sp>
      <p:pic>
        <p:nvPicPr>
          <p:cNvPr id="16" name="Grafický objekt 22" descr="Denný kalendár obrys">
            <a:extLst>
              <a:ext uri="{FF2B5EF4-FFF2-40B4-BE49-F238E27FC236}">
                <a16:creationId xmlns:a16="http://schemas.microsoft.com/office/drawing/2014/main" id="{9AF34BC7-A07D-13CC-B351-928E141C56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4971" y="3405731"/>
            <a:ext cx="612000" cy="612000"/>
          </a:xfrm>
          <a:prstGeom prst="rect">
            <a:avLst/>
          </a:prstGeom>
        </p:spPr>
      </p:pic>
      <p:pic>
        <p:nvPicPr>
          <p:cNvPr id="18" name="Grafický objekt 24" descr="Peniaze obrys">
            <a:extLst>
              <a:ext uri="{FF2B5EF4-FFF2-40B4-BE49-F238E27FC236}">
                <a16:creationId xmlns:a16="http://schemas.microsoft.com/office/drawing/2014/main" id="{335FB78A-935E-8561-5074-3EF5D7589A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4971" y="4516593"/>
            <a:ext cx="612000" cy="612000"/>
          </a:xfrm>
          <a:prstGeom prst="rect">
            <a:avLst/>
          </a:prstGeom>
        </p:spPr>
      </p:pic>
      <p:sp>
        <p:nvSpPr>
          <p:cNvPr id="20" name="BlokTextu 1">
            <a:extLst>
              <a:ext uri="{FF2B5EF4-FFF2-40B4-BE49-F238E27FC236}">
                <a16:creationId xmlns:a16="http://schemas.microsoft.com/office/drawing/2014/main" id="{67D05148-30F0-9836-B640-5982F655DC0E}"/>
              </a:ext>
            </a:extLst>
          </p:cNvPr>
          <p:cNvSpPr txBox="1"/>
          <p:nvPr/>
        </p:nvSpPr>
        <p:spPr>
          <a:xfrm>
            <a:off x="4193669" y="225240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BlokTextu 16">
            <a:extLst>
              <a:ext uri="{FF2B5EF4-FFF2-40B4-BE49-F238E27FC236}">
                <a16:creationId xmlns:a16="http://schemas.microsoft.com/office/drawing/2014/main" id="{4105353C-0DD7-BDA5-16A3-D8A3048699FB}"/>
              </a:ext>
            </a:extLst>
          </p:cNvPr>
          <p:cNvSpPr txBox="1"/>
          <p:nvPr/>
        </p:nvSpPr>
        <p:spPr>
          <a:xfrm>
            <a:off x="3805623" y="1528356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Všetky nemocnice</a:t>
            </a:r>
          </a:p>
        </p:txBody>
      </p:sp>
      <p:cxnSp>
        <p:nvCxnSpPr>
          <p:cNvPr id="24" name="Rovná spojnica 25">
            <a:extLst>
              <a:ext uri="{FF2B5EF4-FFF2-40B4-BE49-F238E27FC236}">
                <a16:creationId xmlns:a16="http://schemas.microsoft.com/office/drawing/2014/main" id="{C62F2CEE-08EB-D6A1-7650-855F766E1E02}"/>
              </a:ext>
            </a:extLst>
          </p:cNvPr>
          <p:cNvCxnSpPr>
            <a:cxnSpLocks/>
          </p:cNvCxnSpPr>
          <p:nvPr/>
        </p:nvCxnSpPr>
        <p:spPr>
          <a:xfrm>
            <a:off x="3818426" y="1837673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1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281CE-B739-F246-C638-1D013115F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4D4982E-19E0-73F6-9F0D-EE0C4F026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1372849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5. </a:t>
            </a:r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Rozdelenie povinných programov </a:t>
            </a:r>
            <a:r>
              <a:rPr lang="sk-SK" sz="2400">
                <a:latin typeface="Source Sans Pro"/>
                <a:ea typeface="Source Sans Pro"/>
              </a:rPr>
              <a:t>medzi hlavnou a partnerskou nemocnicou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4B96A415-87F8-6956-4B94-027DB4FCEEAA}"/>
              </a:ext>
            </a:extLst>
          </p:cNvPr>
          <p:cNvSpPr txBox="1"/>
          <p:nvPr/>
        </p:nvSpPr>
        <p:spPr>
          <a:xfrm>
            <a:off x="1240404" y="152360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BlokTextu 2">
            <a:extLst>
              <a:ext uri="{FF2B5EF4-FFF2-40B4-BE49-F238E27FC236}">
                <a16:creationId xmlns:a16="http://schemas.microsoft.com/office/drawing/2014/main" id="{577F8178-0FF9-60C1-4A18-BC42CF78D12E}"/>
              </a:ext>
            </a:extLst>
          </p:cNvPr>
          <p:cNvSpPr txBox="1"/>
          <p:nvPr/>
        </p:nvSpPr>
        <p:spPr>
          <a:xfrm>
            <a:off x="1007262" y="1367088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Všeobecné nemocnice</a:t>
            </a:r>
          </a:p>
        </p:txBody>
      </p:sp>
      <p:cxnSp>
        <p:nvCxnSpPr>
          <p:cNvPr id="14" name="Rovná spojnica 21">
            <a:extLst>
              <a:ext uri="{FF2B5EF4-FFF2-40B4-BE49-F238E27FC236}">
                <a16:creationId xmlns:a16="http://schemas.microsoft.com/office/drawing/2014/main" id="{6B13A221-3417-252F-AED8-D4614BD9552C}"/>
              </a:ext>
            </a:extLst>
          </p:cNvPr>
          <p:cNvCxnSpPr>
            <a:cxnSpLocks/>
          </p:cNvCxnSpPr>
          <p:nvPr/>
        </p:nvCxnSpPr>
        <p:spPr>
          <a:xfrm>
            <a:off x="1007262" y="1700099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BlokTextu 12">
            <a:extLst>
              <a:ext uri="{FF2B5EF4-FFF2-40B4-BE49-F238E27FC236}">
                <a16:creationId xmlns:a16="http://schemas.microsoft.com/office/drawing/2014/main" id="{A0971EA8-B5EE-2769-C590-F33792875EC2}"/>
              </a:ext>
            </a:extLst>
          </p:cNvPr>
          <p:cNvSpPr txBox="1"/>
          <p:nvPr/>
        </p:nvSpPr>
        <p:spPr>
          <a:xfrm>
            <a:off x="1806885" y="3901716"/>
            <a:ext cx="3516818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Budúci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dátum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rozdelenia </a:t>
            </a:r>
            <a:endParaRPr lang="en-US">
              <a:latin typeface="Source Sans Pro"/>
              <a:ea typeface="Source Sans Pro"/>
              <a:cs typeface="Calibri"/>
            </a:endParaRP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povinného programového profilu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18" name="BlokTextu 14">
            <a:extLst>
              <a:ext uri="{FF2B5EF4-FFF2-40B4-BE49-F238E27FC236}">
                <a16:creationId xmlns:a16="http://schemas.microsoft.com/office/drawing/2014/main" id="{7302A98E-0F51-0BB5-2039-3F696DB9BC41}"/>
              </a:ext>
            </a:extLst>
          </p:cNvPr>
          <p:cNvSpPr txBox="1"/>
          <p:nvPr/>
        </p:nvSpPr>
        <p:spPr>
          <a:xfrm>
            <a:off x="1827479" y="4830576"/>
            <a:ext cx="4952554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Správny poplatok vo výške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100 €</a:t>
            </a:r>
          </a:p>
          <a:p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(celková suma za všetky programy a rozdelenia)</a:t>
            </a:r>
          </a:p>
        </p:txBody>
      </p:sp>
      <p:pic>
        <p:nvPicPr>
          <p:cNvPr id="20" name="Grafický objekt 22" descr="Denný kalendár obrys">
            <a:extLst>
              <a:ext uri="{FF2B5EF4-FFF2-40B4-BE49-F238E27FC236}">
                <a16:creationId xmlns:a16="http://schemas.microsoft.com/office/drawing/2014/main" id="{36DF4265-701D-948A-B6AF-9EFE059741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255" y="3862299"/>
            <a:ext cx="612000" cy="612000"/>
          </a:xfrm>
          <a:prstGeom prst="rect">
            <a:avLst/>
          </a:prstGeom>
        </p:spPr>
      </p:pic>
      <p:pic>
        <p:nvPicPr>
          <p:cNvPr id="22" name="Grafický objekt 24" descr="Peniaze obrys">
            <a:extLst>
              <a:ext uri="{FF2B5EF4-FFF2-40B4-BE49-F238E27FC236}">
                <a16:creationId xmlns:a16="http://schemas.microsoft.com/office/drawing/2014/main" id="{DD9BF19D-065B-BCC8-AC8F-336D180775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255" y="4793880"/>
            <a:ext cx="612000" cy="612000"/>
          </a:xfrm>
          <a:prstGeom prst="rect">
            <a:avLst/>
          </a:prstGeom>
        </p:spPr>
      </p:pic>
      <p:sp>
        <p:nvSpPr>
          <p:cNvPr id="24" name="BlokTextu 10">
            <a:extLst>
              <a:ext uri="{FF2B5EF4-FFF2-40B4-BE49-F238E27FC236}">
                <a16:creationId xmlns:a16="http://schemas.microsoft.com/office/drawing/2014/main" id="{475656EA-E940-C5DA-7F45-104FCFA26352}"/>
              </a:ext>
            </a:extLst>
          </p:cNvPr>
          <p:cNvSpPr txBox="1"/>
          <p:nvPr/>
        </p:nvSpPr>
        <p:spPr>
          <a:xfrm>
            <a:off x="1786290" y="2033111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Návrh rozdelenia</a:t>
            </a:r>
            <a:r>
              <a:rPr lang="sk-SK" sz="1600">
                <a:latin typeface="Source Sans Pro"/>
                <a:ea typeface="Source Sans Pro"/>
                <a:cs typeface="Calibri"/>
              </a:rPr>
              <a:t> povinných programov medzi </a:t>
            </a: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hlavnou a partnerskou nemocnicou</a:t>
            </a:r>
          </a:p>
        </p:txBody>
      </p:sp>
      <p:pic>
        <p:nvPicPr>
          <p:cNvPr id="26" name="Grafický objekt 20" descr="Rozdvojujúca sa cesta obrys">
            <a:extLst>
              <a:ext uri="{FF2B5EF4-FFF2-40B4-BE49-F238E27FC236}">
                <a16:creationId xmlns:a16="http://schemas.microsoft.com/office/drawing/2014/main" id="{0859832E-E717-4B2F-6ECC-3D4141D653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255" y="1999135"/>
            <a:ext cx="612000" cy="612000"/>
          </a:xfrm>
          <a:prstGeom prst="rect">
            <a:avLst/>
          </a:prstGeom>
        </p:spPr>
      </p:pic>
      <p:sp>
        <p:nvSpPr>
          <p:cNvPr id="28" name="BlokTextu 7">
            <a:extLst>
              <a:ext uri="{FF2B5EF4-FFF2-40B4-BE49-F238E27FC236}">
                <a16:creationId xmlns:a16="http://schemas.microsoft.com/office/drawing/2014/main" id="{4E091B67-8575-FBD3-434A-85FC3E181013}"/>
              </a:ext>
            </a:extLst>
          </p:cNvPr>
          <p:cNvSpPr txBox="1"/>
          <p:nvPr/>
        </p:nvSpPr>
        <p:spPr>
          <a:xfrm>
            <a:off x="1808207" y="2967413"/>
            <a:ext cx="4261466" cy="5386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Kópia zmluvy</a:t>
            </a:r>
            <a:r>
              <a:rPr lang="sk-SK" sz="1600">
                <a:latin typeface="Source Sans Pro"/>
                <a:ea typeface="Source Sans Pro"/>
                <a:cs typeface="Calibri"/>
              </a:rPr>
              <a:t> o spolupráci medzi hlavnou a </a:t>
            </a: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partnerskou nemocnicou*</a:t>
            </a:r>
          </a:p>
        </p:txBody>
      </p:sp>
      <p:pic>
        <p:nvPicPr>
          <p:cNvPr id="30" name="Grafický objekt 40" descr="Zmluva obrys">
            <a:extLst>
              <a:ext uri="{FF2B5EF4-FFF2-40B4-BE49-F238E27FC236}">
                <a16:creationId xmlns:a16="http://schemas.microsoft.com/office/drawing/2014/main" id="{2831EBCD-3841-5B14-86D4-761710F806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255" y="2930717"/>
            <a:ext cx="612000" cy="612000"/>
          </a:xfrm>
          <a:prstGeom prst="rect">
            <a:avLst/>
          </a:prstGeom>
        </p:spPr>
      </p:pic>
      <p:sp>
        <p:nvSpPr>
          <p:cNvPr id="32" name="BlokTextu 16">
            <a:extLst>
              <a:ext uri="{FF2B5EF4-FFF2-40B4-BE49-F238E27FC236}">
                <a16:creationId xmlns:a16="http://schemas.microsoft.com/office/drawing/2014/main" id="{E6D8B009-DD56-A0D4-7165-AE57D7B777DB}"/>
              </a:ext>
            </a:extLst>
          </p:cNvPr>
          <p:cNvSpPr txBox="1"/>
          <p:nvPr/>
        </p:nvSpPr>
        <p:spPr>
          <a:xfrm>
            <a:off x="7105324" y="1947702"/>
            <a:ext cx="5152556" cy="6240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Partnerská nemocnica musí byť v </a:t>
            </a:r>
            <a:r>
              <a:rPr lang="sk-SK" sz="1600" err="1">
                <a:latin typeface="Source Sans Pro"/>
                <a:ea typeface="Source Sans Pro"/>
                <a:cs typeface="Calibri"/>
              </a:rPr>
              <a:t>dojazdovom</a:t>
            </a:r>
            <a:r>
              <a:rPr lang="sk-SK" sz="1600">
                <a:latin typeface="Source Sans Pro"/>
                <a:ea typeface="Source Sans Pro"/>
                <a:cs typeface="Calibri"/>
              </a:rPr>
              <a:t> čase </a:t>
            </a:r>
            <a:endParaRPr lang="en-US" sz="1600">
              <a:latin typeface="Calibri" panose="020F0502020204030204"/>
              <a:ea typeface="Calibri" panose="020F0502020204030204"/>
              <a:cs typeface="Calibri"/>
            </a:endParaRPr>
          </a:p>
          <a:p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maximálne 30 minút</a:t>
            </a:r>
            <a:r>
              <a:rPr lang="sk-SK" sz="1600">
                <a:latin typeface="Source Sans Pro"/>
                <a:ea typeface="Source Sans Pro"/>
                <a:cs typeface="Calibri"/>
              </a:rPr>
              <a:t> od hl. nemocnice </a:t>
            </a:r>
            <a:br>
              <a:rPr lang="sk-SK" sz="1600">
                <a:latin typeface="Source Sans Pro"/>
                <a:ea typeface="Source Sans Pro"/>
                <a:cs typeface="Calibri"/>
              </a:rPr>
            </a:br>
            <a:r>
              <a:rPr lang="sk-SK" sz="1600">
                <a:latin typeface="Source Sans Pro"/>
                <a:ea typeface="Source Sans Pro"/>
                <a:cs typeface="Calibri"/>
              </a:rPr>
              <a:t>(zákon č. 540 Z. z., § 19, ods. 3a)</a:t>
            </a:r>
          </a:p>
        </p:txBody>
      </p:sp>
      <p:sp>
        <p:nvSpPr>
          <p:cNvPr id="35" name="BlokTextu 2">
            <a:extLst>
              <a:ext uri="{FF2B5EF4-FFF2-40B4-BE49-F238E27FC236}">
                <a16:creationId xmlns:a16="http://schemas.microsoft.com/office/drawing/2014/main" id="{BF41D62D-C901-2EC0-49A7-9C78CE759D0B}"/>
              </a:ext>
            </a:extLst>
          </p:cNvPr>
          <p:cNvSpPr txBox="1"/>
          <p:nvPr/>
        </p:nvSpPr>
        <p:spPr>
          <a:xfrm>
            <a:off x="6328786" y="1345805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Upozornenie</a:t>
            </a:r>
            <a:endParaRPr lang="en-US"/>
          </a:p>
        </p:txBody>
      </p:sp>
      <p:cxnSp>
        <p:nvCxnSpPr>
          <p:cNvPr id="36" name="Rovná spojnica 21">
            <a:extLst>
              <a:ext uri="{FF2B5EF4-FFF2-40B4-BE49-F238E27FC236}">
                <a16:creationId xmlns:a16="http://schemas.microsoft.com/office/drawing/2014/main" id="{A99F0F76-1982-11B4-8772-865BB8403B4C}"/>
              </a:ext>
            </a:extLst>
          </p:cNvPr>
          <p:cNvCxnSpPr>
            <a:cxnSpLocks/>
          </p:cNvCxnSpPr>
          <p:nvPr/>
        </p:nvCxnSpPr>
        <p:spPr>
          <a:xfrm>
            <a:off x="6328786" y="1694883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171642E-427A-06FC-711B-B412C2E09A0E}"/>
              </a:ext>
            </a:extLst>
          </p:cNvPr>
          <p:cNvSpPr txBox="1"/>
          <p:nvPr/>
        </p:nvSpPr>
        <p:spPr>
          <a:xfrm>
            <a:off x="7205472" y="2917576"/>
            <a:ext cx="47435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600">
                <a:solidFill>
                  <a:srgbClr val="000000"/>
                </a:solidFill>
                <a:latin typeface="Source Sans Pro"/>
                <a:ea typeface="Source Sans Pro"/>
                <a:cs typeface="Calibri"/>
              </a:rPr>
              <a:t>Zmluva musí obsahovať rozdelenie </a:t>
            </a:r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konkrétnych programov </a:t>
            </a:r>
            <a:r>
              <a:rPr lang="sk-SK" sz="1600">
                <a:solidFill>
                  <a:srgbClr val="000000"/>
                </a:solidFill>
                <a:latin typeface="Source Sans Pro"/>
                <a:ea typeface="Source Sans Pro"/>
                <a:cs typeface="Calibri"/>
              </a:rPr>
              <a:t>a ich úrovní medzi nemocnicami</a:t>
            </a:r>
            <a:endParaRPr lang="en-GB">
              <a:ea typeface="Calibri" panose="020F0502020204030204"/>
              <a:cs typeface="Calibri"/>
            </a:endParaRPr>
          </a:p>
        </p:txBody>
      </p:sp>
      <p:pic>
        <p:nvPicPr>
          <p:cNvPr id="6" name="Grafický objekt 5" descr="Auto obrys">
            <a:extLst>
              <a:ext uri="{FF2B5EF4-FFF2-40B4-BE49-F238E27FC236}">
                <a16:creationId xmlns:a16="http://schemas.microsoft.com/office/drawing/2014/main" id="{288D1856-DAA1-0EE4-BC32-1325A71160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5073" y="1996414"/>
            <a:ext cx="612000" cy="612000"/>
          </a:xfrm>
          <a:prstGeom prst="rect">
            <a:avLst/>
          </a:prstGeom>
        </p:spPr>
      </p:pic>
      <p:pic>
        <p:nvPicPr>
          <p:cNvPr id="7" name="Grafický objekt 40" descr="Zmluva obrys">
            <a:extLst>
              <a:ext uri="{FF2B5EF4-FFF2-40B4-BE49-F238E27FC236}">
                <a16:creationId xmlns:a16="http://schemas.microsoft.com/office/drawing/2014/main" id="{0DED3B2C-D985-C2F3-B014-9DED13A100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5073" y="2917576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5A6C5-5319-DD94-9172-F3172BC7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D3B9061-9846-6313-ECA1-82FA30B9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6. </a:t>
            </a:r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Zníženie úrovne </a:t>
            </a:r>
            <a:r>
              <a:rPr lang="sk-SK" sz="2400">
                <a:latin typeface="Source Sans Pro"/>
                <a:ea typeface="Source Sans Pro"/>
              </a:rPr>
              <a:t>nemocnice zaradenej do siete</a:t>
            </a:r>
          </a:p>
        </p:txBody>
      </p:sp>
      <p:sp>
        <p:nvSpPr>
          <p:cNvPr id="8" name="BlokTextu 1">
            <a:extLst>
              <a:ext uri="{FF2B5EF4-FFF2-40B4-BE49-F238E27FC236}">
                <a16:creationId xmlns:a16="http://schemas.microsoft.com/office/drawing/2014/main" id="{64BA9665-CEB3-F34E-4F73-DD59C9A10482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BlokTextu 1">
            <a:extLst>
              <a:ext uri="{FF2B5EF4-FFF2-40B4-BE49-F238E27FC236}">
                <a16:creationId xmlns:a16="http://schemas.microsoft.com/office/drawing/2014/main" id="{B610E5EE-937D-2E9B-4E89-C0156970D762}"/>
              </a:ext>
            </a:extLst>
          </p:cNvPr>
          <p:cNvSpPr txBox="1"/>
          <p:nvPr/>
        </p:nvSpPr>
        <p:spPr>
          <a:xfrm>
            <a:off x="1392804" y="19228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BlokTextu 3">
            <a:extLst>
              <a:ext uri="{FF2B5EF4-FFF2-40B4-BE49-F238E27FC236}">
                <a16:creationId xmlns:a16="http://schemas.microsoft.com/office/drawing/2014/main" id="{F5F4C2CE-62B8-C38B-5AAF-449A0103AA86}"/>
              </a:ext>
            </a:extLst>
          </p:cNvPr>
          <p:cNvSpPr txBox="1"/>
          <p:nvPr/>
        </p:nvSpPr>
        <p:spPr>
          <a:xfrm>
            <a:off x="1703910" y="1910629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Úroveň</a:t>
            </a:r>
            <a:r>
              <a:rPr lang="sk-SK" sz="1600">
                <a:latin typeface="Source Sans Pro"/>
                <a:ea typeface="Source Sans Pro"/>
                <a:cs typeface="Calibri"/>
              </a:rPr>
              <a:t>, o ktorú žiadate (nižšia od aktuálnej)</a:t>
            </a:r>
            <a:endParaRPr lang="sk-SK" sz="1600" b="1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BlokTextu 9">
            <a:extLst>
              <a:ext uri="{FF2B5EF4-FFF2-40B4-BE49-F238E27FC236}">
                <a16:creationId xmlns:a16="http://schemas.microsoft.com/office/drawing/2014/main" id="{EE73E0D4-5C93-E9E4-ACD7-B989873C35D8}"/>
              </a:ext>
            </a:extLst>
          </p:cNvPr>
          <p:cNvSpPr txBox="1"/>
          <p:nvPr/>
        </p:nvSpPr>
        <p:spPr>
          <a:xfrm>
            <a:off x="1714209" y="3322111"/>
            <a:ext cx="4670116" cy="4759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Žiadané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doplnkové programy</a:t>
            </a:r>
          </a:p>
          <a:p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(vzhľadom na zníženú úroveň)</a:t>
            </a:r>
            <a:endParaRPr lang="sk-SK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BlokTextu 10">
            <a:extLst>
              <a:ext uri="{FF2B5EF4-FFF2-40B4-BE49-F238E27FC236}">
                <a16:creationId xmlns:a16="http://schemas.microsoft.com/office/drawing/2014/main" id="{B381C44A-BBB6-91A2-5536-5703AB225B5A}"/>
              </a:ext>
            </a:extLst>
          </p:cNvPr>
          <p:cNvSpPr txBox="1"/>
          <p:nvPr/>
        </p:nvSpPr>
        <p:spPr>
          <a:xfrm>
            <a:off x="1714209" y="4030988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Návrh rozdelenia povinných programov medzi </a:t>
            </a:r>
          </a:p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hlavnou a partnerskou nemocnicou*</a:t>
            </a:r>
          </a:p>
        </p:txBody>
      </p:sp>
      <p:sp>
        <p:nvSpPr>
          <p:cNvPr id="28" name="BlokTextu 12">
            <a:extLst>
              <a:ext uri="{FF2B5EF4-FFF2-40B4-BE49-F238E27FC236}">
                <a16:creationId xmlns:a16="http://schemas.microsoft.com/office/drawing/2014/main" id="{2B967C94-C10E-4653-12EB-35DC6C42E8DC}"/>
              </a:ext>
            </a:extLst>
          </p:cNvPr>
          <p:cNvSpPr txBox="1"/>
          <p:nvPr/>
        </p:nvSpPr>
        <p:spPr>
          <a:xfrm>
            <a:off x="1714209" y="4807166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Budúci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dátum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zníženia úrovne nemocnice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30" name="BlokTextu 13">
            <a:extLst>
              <a:ext uri="{FF2B5EF4-FFF2-40B4-BE49-F238E27FC236}">
                <a16:creationId xmlns:a16="http://schemas.microsoft.com/office/drawing/2014/main" id="{5DA4A298-8098-5279-A480-8417F53B6C04}"/>
              </a:ext>
            </a:extLst>
          </p:cNvPr>
          <p:cNvSpPr txBox="1"/>
          <p:nvPr/>
        </p:nvSpPr>
        <p:spPr>
          <a:xfrm>
            <a:off x="1703910" y="2552422"/>
            <a:ext cx="4670118" cy="5378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Oboznámenie sa s povinným programovým </a:t>
            </a: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profilom v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aktuálnej vyhláške č. 531/2023 Z. z. </a:t>
            </a:r>
          </a:p>
        </p:txBody>
      </p:sp>
      <p:sp>
        <p:nvSpPr>
          <p:cNvPr id="32" name="BlokTextu 14">
            <a:extLst>
              <a:ext uri="{FF2B5EF4-FFF2-40B4-BE49-F238E27FC236}">
                <a16:creationId xmlns:a16="http://schemas.microsoft.com/office/drawing/2014/main" id="{12ED131E-4E3F-EBBC-39E0-1D3A88C42AF9}"/>
              </a:ext>
            </a:extLst>
          </p:cNvPr>
          <p:cNvSpPr txBox="1"/>
          <p:nvPr/>
        </p:nvSpPr>
        <p:spPr>
          <a:xfrm>
            <a:off x="1714209" y="5509950"/>
            <a:ext cx="4952554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Správny poplatok vo výške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200 €</a:t>
            </a:r>
          </a:p>
        </p:txBody>
      </p:sp>
      <p:pic>
        <p:nvPicPr>
          <p:cNvPr id="34" name="Grafický objekt 15" descr="Dokument obrys">
            <a:extLst>
              <a:ext uri="{FF2B5EF4-FFF2-40B4-BE49-F238E27FC236}">
                <a16:creationId xmlns:a16="http://schemas.microsoft.com/office/drawing/2014/main" id="{F27CAAAF-E20B-49B1-27CE-D9672B7985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3929" y="2515330"/>
            <a:ext cx="612000" cy="612000"/>
          </a:xfrm>
          <a:prstGeom prst="rect">
            <a:avLst/>
          </a:prstGeom>
        </p:spPr>
      </p:pic>
      <p:pic>
        <p:nvPicPr>
          <p:cNvPr id="36" name="Grafický objekt 17" descr="Pyramída s úrovňami obrys">
            <a:extLst>
              <a:ext uri="{FF2B5EF4-FFF2-40B4-BE49-F238E27FC236}">
                <a16:creationId xmlns:a16="http://schemas.microsoft.com/office/drawing/2014/main" id="{D9979214-77C0-A9A3-B4C5-EE7013C049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929" y="1775849"/>
            <a:ext cx="612000" cy="612000"/>
          </a:xfrm>
          <a:prstGeom prst="rect">
            <a:avLst/>
          </a:prstGeom>
        </p:spPr>
      </p:pic>
      <p:pic>
        <p:nvPicPr>
          <p:cNvPr id="38" name="Grafický objekt 19" descr="Zoznam obrys">
            <a:extLst>
              <a:ext uri="{FF2B5EF4-FFF2-40B4-BE49-F238E27FC236}">
                <a16:creationId xmlns:a16="http://schemas.microsoft.com/office/drawing/2014/main" id="{0C2608A4-FA7F-A6C1-B65F-01162F7E65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29" y="3254811"/>
            <a:ext cx="612000" cy="612000"/>
          </a:xfrm>
          <a:prstGeom prst="rect">
            <a:avLst/>
          </a:prstGeom>
        </p:spPr>
      </p:pic>
      <p:pic>
        <p:nvPicPr>
          <p:cNvPr id="40" name="Grafický objekt 20" descr="Rozdvojujúca sa cesta obrys">
            <a:extLst>
              <a:ext uri="{FF2B5EF4-FFF2-40B4-BE49-F238E27FC236}">
                <a16:creationId xmlns:a16="http://schemas.microsoft.com/office/drawing/2014/main" id="{14F59C7F-7FC5-1AD2-7E63-29F6895AB8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929" y="3994292"/>
            <a:ext cx="612000" cy="612000"/>
          </a:xfrm>
          <a:prstGeom prst="rect">
            <a:avLst/>
          </a:prstGeom>
        </p:spPr>
      </p:pic>
      <p:pic>
        <p:nvPicPr>
          <p:cNvPr id="42" name="Grafický objekt 22" descr="Denný kalendár obrys">
            <a:extLst>
              <a:ext uri="{FF2B5EF4-FFF2-40B4-BE49-F238E27FC236}">
                <a16:creationId xmlns:a16="http://schemas.microsoft.com/office/drawing/2014/main" id="{F0A426B2-28E9-FEE9-D6AC-BDD4350979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929" y="4733773"/>
            <a:ext cx="612000" cy="612000"/>
          </a:xfrm>
          <a:prstGeom prst="rect">
            <a:avLst/>
          </a:prstGeom>
        </p:spPr>
      </p:pic>
      <p:pic>
        <p:nvPicPr>
          <p:cNvPr id="44" name="Grafický objekt 24" descr="Peniaze obrys">
            <a:extLst>
              <a:ext uri="{FF2B5EF4-FFF2-40B4-BE49-F238E27FC236}">
                <a16:creationId xmlns:a16="http://schemas.microsoft.com/office/drawing/2014/main" id="{BD4E148E-7398-CC41-8794-B0E283B905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929" y="5473254"/>
            <a:ext cx="612000" cy="612000"/>
          </a:xfrm>
          <a:prstGeom prst="rect">
            <a:avLst/>
          </a:prstGeom>
        </p:spPr>
      </p:pic>
      <p:sp>
        <p:nvSpPr>
          <p:cNvPr id="46" name="BlokTextu 2">
            <a:extLst>
              <a:ext uri="{FF2B5EF4-FFF2-40B4-BE49-F238E27FC236}">
                <a16:creationId xmlns:a16="http://schemas.microsoft.com/office/drawing/2014/main" id="{ADCF8387-B762-4682-333F-CE5AF528973F}"/>
              </a:ext>
            </a:extLst>
          </p:cNvPr>
          <p:cNvSpPr txBox="1"/>
          <p:nvPr/>
        </p:nvSpPr>
        <p:spPr>
          <a:xfrm>
            <a:off x="1007263" y="1290812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Všeobecné nemocnice</a:t>
            </a:r>
          </a:p>
        </p:txBody>
      </p:sp>
      <p:cxnSp>
        <p:nvCxnSpPr>
          <p:cNvPr id="48" name="Rovná spojnica 21">
            <a:extLst>
              <a:ext uri="{FF2B5EF4-FFF2-40B4-BE49-F238E27FC236}">
                <a16:creationId xmlns:a16="http://schemas.microsoft.com/office/drawing/2014/main" id="{BE1DB452-933E-3042-C04E-10002A1AFD88}"/>
              </a:ext>
            </a:extLst>
          </p:cNvPr>
          <p:cNvCxnSpPr>
            <a:cxnSpLocks/>
          </p:cNvCxnSpPr>
          <p:nvPr/>
        </p:nvCxnSpPr>
        <p:spPr>
          <a:xfrm>
            <a:off x="1007263" y="1627071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BlokTextu 7">
            <a:extLst>
              <a:ext uri="{FF2B5EF4-FFF2-40B4-BE49-F238E27FC236}">
                <a16:creationId xmlns:a16="http://schemas.microsoft.com/office/drawing/2014/main" id="{6509E68F-A4CE-4E94-F3F1-3F22B30416FB}"/>
              </a:ext>
            </a:extLst>
          </p:cNvPr>
          <p:cNvSpPr txBox="1"/>
          <p:nvPr/>
        </p:nvSpPr>
        <p:spPr>
          <a:xfrm>
            <a:off x="7700403" y="1790439"/>
            <a:ext cx="4261466" cy="5386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Kópia zmluvy o spolupráci medzi hlavnou a </a:t>
            </a:r>
          </a:p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partnerskou nemocnicou*</a:t>
            </a:r>
          </a:p>
        </p:txBody>
      </p:sp>
      <p:pic>
        <p:nvPicPr>
          <p:cNvPr id="52" name="Grafický objekt 40" descr="Zmluva obrys">
            <a:extLst>
              <a:ext uri="{FF2B5EF4-FFF2-40B4-BE49-F238E27FC236}">
                <a16:creationId xmlns:a16="http://schemas.microsoft.com/office/drawing/2014/main" id="{996C3E8E-9859-2EC4-ACFC-DF7D793A28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6559" y="1752509"/>
            <a:ext cx="612000" cy="612000"/>
          </a:xfrm>
          <a:prstGeom prst="rect">
            <a:avLst/>
          </a:prstGeom>
        </p:spPr>
      </p:pic>
      <p:sp>
        <p:nvSpPr>
          <p:cNvPr id="54" name="BlokTextu 7">
            <a:extLst>
              <a:ext uri="{FF2B5EF4-FFF2-40B4-BE49-F238E27FC236}">
                <a16:creationId xmlns:a16="http://schemas.microsoft.com/office/drawing/2014/main" id="{C61E619E-6207-EC72-02FA-B3146C1F5044}"/>
              </a:ext>
            </a:extLst>
          </p:cNvPr>
          <p:cNvSpPr txBox="1"/>
          <p:nvPr/>
        </p:nvSpPr>
        <p:spPr>
          <a:xfrm>
            <a:off x="7700403" y="2389755"/>
            <a:ext cx="2675683" cy="6209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4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*ak existuje uzavreté partnerstvo</a:t>
            </a:r>
          </a:p>
        </p:txBody>
      </p:sp>
      <p:sp>
        <p:nvSpPr>
          <p:cNvPr id="56" name="BlokTextu 32">
            <a:extLst>
              <a:ext uri="{FF2B5EF4-FFF2-40B4-BE49-F238E27FC236}">
                <a16:creationId xmlns:a16="http://schemas.microsoft.com/office/drawing/2014/main" id="{BCF4A66A-715B-8887-358F-0C292DBE92DF}"/>
              </a:ext>
            </a:extLst>
          </p:cNvPr>
          <p:cNvSpPr txBox="1"/>
          <p:nvPr/>
        </p:nvSpPr>
        <p:spPr>
          <a:xfrm>
            <a:off x="6946559" y="1284634"/>
            <a:ext cx="2406822" cy="3424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Prílohy</a:t>
            </a:r>
          </a:p>
        </p:txBody>
      </p:sp>
      <p:cxnSp>
        <p:nvCxnSpPr>
          <p:cNvPr id="60" name="Rovná spojnica 21">
            <a:extLst>
              <a:ext uri="{FF2B5EF4-FFF2-40B4-BE49-F238E27FC236}">
                <a16:creationId xmlns:a16="http://schemas.microsoft.com/office/drawing/2014/main" id="{62F4DB37-9CDD-B74C-4784-3661359241FD}"/>
              </a:ext>
            </a:extLst>
          </p:cNvPr>
          <p:cNvCxnSpPr>
            <a:cxnSpLocks/>
          </p:cNvCxnSpPr>
          <p:nvPr/>
        </p:nvCxnSpPr>
        <p:spPr>
          <a:xfrm>
            <a:off x="7071218" y="1627071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8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08125-3D83-C8B3-1E68-B21CC2B5C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ECF4E08-509E-CD2E-EC2E-D3E079A1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7. </a:t>
            </a:r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Zrušenie</a:t>
            </a:r>
            <a:r>
              <a:rPr lang="sk-SK" sz="2400">
                <a:latin typeface="Source Sans Pro"/>
                <a:ea typeface="Source Sans Pro"/>
              </a:rPr>
              <a:t> doplnkového programu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AB85170-2591-343A-E64F-F9A1F9918C1D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2989751-83B9-9729-9124-8F636F178E7C}"/>
              </a:ext>
            </a:extLst>
          </p:cNvPr>
          <p:cNvSpPr txBox="1"/>
          <p:nvPr/>
        </p:nvSpPr>
        <p:spPr>
          <a:xfrm>
            <a:off x="4484181" y="2242385"/>
            <a:ext cx="5340698" cy="6209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Zoznam doplnkových programov, ktoré žiadate zrušiť</a:t>
            </a:r>
          </a:p>
          <a:p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(existuje možnosť zrušiť len určité úrovne)</a:t>
            </a:r>
          </a:p>
        </p:txBody>
      </p:sp>
      <p:pic>
        <p:nvPicPr>
          <p:cNvPr id="13" name="Grafický objekt 12" descr="Prečiarknuté políčko obrys">
            <a:extLst>
              <a:ext uri="{FF2B5EF4-FFF2-40B4-BE49-F238E27FC236}">
                <a16:creationId xmlns:a16="http://schemas.microsoft.com/office/drawing/2014/main" id="{01891E29-799F-8CA4-0964-9C2C1A260F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9343" y="2251370"/>
            <a:ext cx="612000" cy="612000"/>
          </a:xfrm>
          <a:prstGeom prst="rect">
            <a:avLst/>
          </a:prstGeom>
        </p:spPr>
      </p:pic>
      <p:sp>
        <p:nvSpPr>
          <p:cNvPr id="10" name="BlokTextu 12">
            <a:extLst>
              <a:ext uri="{FF2B5EF4-FFF2-40B4-BE49-F238E27FC236}">
                <a16:creationId xmlns:a16="http://schemas.microsoft.com/office/drawing/2014/main" id="{5EE20B2E-4182-9C08-6960-DE7EC5119A47}"/>
              </a:ext>
            </a:extLst>
          </p:cNvPr>
          <p:cNvSpPr txBox="1"/>
          <p:nvPr/>
        </p:nvSpPr>
        <p:spPr>
          <a:xfrm>
            <a:off x="4484181" y="3449840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Budúci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dátum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zrušenia doplnkových programov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14" name="BlokTextu 14">
            <a:extLst>
              <a:ext uri="{FF2B5EF4-FFF2-40B4-BE49-F238E27FC236}">
                <a16:creationId xmlns:a16="http://schemas.microsoft.com/office/drawing/2014/main" id="{D62992D1-06D3-9264-8528-12F089CDA3C1}"/>
              </a:ext>
            </a:extLst>
          </p:cNvPr>
          <p:cNvSpPr txBox="1"/>
          <p:nvPr/>
        </p:nvSpPr>
        <p:spPr>
          <a:xfrm>
            <a:off x="4484181" y="4611614"/>
            <a:ext cx="4952554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Správny poplatok vo výške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200 €</a:t>
            </a:r>
          </a:p>
          <a:p>
            <a:r>
              <a:rPr lang="sk-SK" sz="16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  <a:cs typeface="Calibri"/>
              </a:rPr>
              <a:t>(celková suma za všetky odoberané programy)</a:t>
            </a:r>
            <a:endParaRPr lang="sk-SK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" name="Grafický objekt 22" descr="Denný kalendár obrys">
            <a:extLst>
              <a:ext uri="{FF2B5EF4-FFF2-40B4-BE49-F238E27FC236}">
                <a16:creationId xmlns:a16="http://schemas.microsoft.com/office/drawing/2014/main" id="{9C6FC143-A270-6B73-BBA7-5ED4223F53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343" y="3413144"/>
            <a:ext cx="612000" cy="612000"/>
          </a:xfrm>
          <a:prstGeom prst="rect">
            <a:avLst/>
          </a:prstGeom>
        </p:spPr>
      </p:pic>
      <p:pic>
        <p:nvPicPr>
          <p:cNvPr id="20" name="Grafický objekt 24" descr="Peniaze obrys">
            <a:extLst>
              <a:ext uri="{FF2B5EF4-FFF2-40B4-BE49-F238E27FC236}">
                <a16:creationId xmlns:a16="http://schemas.microsoft.com/office/drawing/2014/main" id="{92948461-0DFE-3CE2-D7A2-A4021D6970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9343" y="4574918"/>
            <a:ext cx="612000" cy="612000"/>
          </a:xfrm>
          <a:prstGeom prst="rect">
            <a:avLst/>
          </a:prstGeom>
        </p:spPr>
      </p:pic>
      <p:sp>
        <p:nvSpPr>
          <p:cNvPr id="28" name="BlokTextu 16">
            <a:extLst>
              <a:ext uri="{FF2B5EF4-FFF2-40B4-BE49-F238E27FC236}">
                <a16:creationId xmlns:a16="http://schemas.microsoft.com/office/drawing/2014/main" id="{7281808F-FC18-2284-CCF5-800039B90FD2}"/>
              </a:ext>
            </a:extLst>
          </p:cNvPr>
          <p:cNvSpPr txBox="1"/>
          <p:nvPr/>
        </p:nvSpPr>
        <p:spPr>
          <a:xfrm>
            <a:off x="3723245" y="1494374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Všetky nemocnice</a:t>
            </a:r>
          </a:p>
        </p:txBody>
      </p:sp>
      <p:cxnSp>
        <p:nvCxnSpPr>
          <p:cNvPr id="30" name="Rovná spojnica 25">
            <a:extLst>
              <a:ext uri="{FF2B5EF4-FFF2-40B4-BE49-F238E27FC236}">
                <a16:creationId xmlns:a16="http://schemas.microsoft.com/office/drawing/2014/main" id="{7B39F189-B9EC-9019-4B2E-BF9D001F1CD1}"/>
              </a:ext>
            </a:extLst>
          </p:cNvPr>
          <p:cNvCxnSpPr>
            <a:cxnSpLocks/>
          </p:cNvCxnSpPr>
          <p:nvPr/>
        </p:nvCxnSpPr>
        <p:spPr>
          <a:xfrm>
            <a:off x="3828723" y="1834583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1AE8F-240D-BA3D-EA37-F4728CC2A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6F81D1C-FEFA-BAE6-F69C-75AED57C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8. </a:t>
            </a:r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Vyradenie </a:t>
            </a:r>
            <a:r>
              <a:rPr lang="sk-SK" sz="2400">
                <a:latin typeface="Source Sans Pro"/>
                <a:ea typeface="Source Sans Pro"/>
              </a:rPr>
              <a:t>nemocnice zo siete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50F49D9-F9D0-851B-998E-5BA1531BB1B4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12">
            <a:extLst>
              <a:ext uri="{FF2B5EF4-FFF2-40B4-BE49-F238E27FC236}">
                <a16:creationId xmlns:a16="http://schemas.microsoft.com/office/drawing/2014/main" id="{8AC210B2-2BFB-BB41-3274-731D4FF8247B}"/>
              </a:ext>
            </a:extLst>
          </p:cNvPr>
          <p:cNvSpPr txBox="1"/>
          <p:nvPr/>
        </p:nvSpPr>
        <p:spPr>
          <a:xfrm>
            <a:off x="4623664" y="2747657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Budúci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dátum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vyradenia nemocnice zo siete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12" name="BlokTextu 14">
            <a:extLst>
              <a:ext uri="{FF2B5EF4-FFF2-40B4-BE49-F238E27FC236}">
                <a16:creationId xmlns:a16="http://schemas.microsoft.com/office/drawing/2014/main" id="{960988EB-5B74-8FAD-B85C-118ABD2FE765}"/>
              </a:ext>
            </a:extLst>
          </p:cNvPr>
          <p:cNvSpPr txBox="1"/>
          <p:nvPr/>
        </p:nvSpPr>
        <p:spPr>
          <a:xfrm>
            <a:off x="4623664" y="3783839"/>
            <a:ext cx="4952554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Správny poplatok vo výške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200 €</a:t>
            </a:r>
          </a:p>
        </p:txBody>
      </p:sp>
      <p:pic>
        <p:nvPicPr>
          <p:cNvPr id="14" name="Grafický objekt 22" descr="Denný kalendár obrys">
            <a:extLst>
              <a:ext uri="{FF2B5EF4-FFF2-40B4-BE49-F238E27FC236}">
                <a16:creationId xmlns:a16="http://schemas.microsoft.com/office/drawing/2014/main" id="{B9F67BBA-60F7-EFB8-2F58-B930D715E1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4935" y="2674264"/>
            <a:ext cx="612000" cy="612000"/>
          </a:xfrm>
          <a:prstGeom prst="rect">
            <a:avLst/>
          </a:prstGeom>
        </p:spPr>
      </p:pic>
      <p:pic>
        <p:nvPicPr>
          <p:cNvPr id="16" name="Grafický objekt 24" descr="Peniaze obrys">
            <a:extLst>
              <a:ext uri="{FF2B5EF4-FFF2-40B4-BE49-F238E27FC236}">
                <a16:creationId xmlns:a16="http://schemas.microsoft.com/office/drawing/2014/main" id="{39DD8234-72CF-7CF4-884C-E9AD48A476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2132" y="3747143"/>
            <a:ext cx="612000" cy="612000"/>
          </a:xfrm>
          <a:prstGeom prst="rect">
            <a:avLst/>
          </a:prstGeom>
        </p:spPr>
      </p:pic>
      <p:sp>
        <p:nvSpPr>
          <p:cNvPr id="22" name="BlokTextu 16">
            <a:extLst>
              <a:ext uri="{FF2B5EF4-FFF2-40B4-BE49-F238E27FC236}">
                <a16:creationId xmlns:a16="http://schemas.microsoft.com/office/drawing/2014/main" id="{921E3D92-8C76-0943-E335-23E91EE4FE83}"/>
              </a:ext>
            </a:extLst>
          </p:cNvPr>
          <p:cNvSpPr txBox="1"/>
          <p:nvPr/>
        </p:nvSpPr>
        <p:spPr>
          <a:xfrm>
            <a:off x="3854935" y="1907640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Všetky nemocnice</a:t>
            </a:r>
          </a:p>
        </p:txBody>
      </p:sp>
      <p:cxnSp>
        <p:nvCxnSpPr>
          <p:cNvPr id="24" name="Rovná spojnica 25">
            <a:extLst>
              <a:ext uri="{FF2B5EF4-FFF2-40B4-BE49-F238E27FC236}">
                <a16:creationId xmlns:a16="http://schemas.microsoft.com/office/drawing/2014/main" id="{A14566F4-128E-8426-575D-4FC47A43204A}"/>
              </a:ext>
            </a:extLst>
          </p:cNvPr>
          <p:cNvCxnSpPr>
            <a:cxnSpLocks/>
          </p:cNvCxnSpPr>
          <p:nvPr/>
        </p:nvCxnSpPr>
        <p:spPr>
          <a:xfrm>
            <a:off x="3960413" y="2247849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8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B6A6-74D8-4C00-11DB-34A85C7D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EF0FDB2-5485-9B5E-A33E-335CCD3B4E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1421779" cy="5124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9600">
                <a:solidFill>
                  <a:schemeClr val="bg1"/>
                </a:solidFill>
                <a:latin typeface="Source Sans Pro"/>
                <a:ea typeface="Source Sans Pro"/>
              </a:rPr>
              <a:t>4.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17E77B7-5033-DF0F-F321-F0A96BD082C1}"/>
              </a:ext>
            </a:extLst>
          </p:cNvPr>
          <p:cNvSpPr txBox="1"/>
          <p:nvPr/>
        </p:nvSpPr>
        <p:spPr>
          <a:xfrm>
            <a:off x="2111297" y="2592039"/>
            <a:ext cx="5649952" cy="200226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4876E83-3C0A-A4C4-E0C1-89C1359AFD59}"/>
              </a:ext>
            </a:extLst>
          </p:cNvPr>
          <p:cNvSpPr txBox="1"/>
          <p:nvPr/>
        </p:nvSpPr>
        <p:spPr>
          <a:xfrm>
            <a:off x="2111297" y="2666380"/>
            <a:ext cx="5737303" cy="185358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r>
              <a:rPr lang="sk-SK" sz="3200" b="1">
                <a:solidFill>
                  <a:schemeClr val="bg1"/>
                </a:solidFill>
                <a:latin typeface="Source Sans Pro"/>
                <a:ea typeface="Source Sans Pro"/>
                <a:cs typeface="Calibri"/>
              </a:rPr>
              <a:t>Demonštrácia  webového rozhrania pre žiadosti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77E83847-5578-EF86-7189-8697ADA6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57" y="5938440"/>
            <a:ext cx="2794243" cy="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5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64F66DA-D664-5FAF-2237-17CA4A05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Princípy a procesy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5E0DDF6-0F5D-CAB2-66DD-3DEBC04FE57A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296F45A-7A6F-B783-0E25-37EEA611E899}"/>
              </a:ext>
            </a:extLst>
          </p:cNvPr>
          <p:cNvSpPr txBox="1"/>
          <p:nvPr/>
        </p:nvSpPr>
        <p:spPr>
          <a:xfrm>
            <a:off x="4841298" y="1712175"/>
            <a:ext cx="4710175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latin typeface="Source Sans Pro"/>
                <a:ea typeface="Source Sans Pro"/>
                <a:cs typeface="Calibri"/>
              </a:rPr>
              <a:t>Implementované sú žiadosti v rámci </a:t>
            </a:r>
            <a:endParaRPr lang="en-US"/>
          </a:p>
          <a:p>
            <a:r>
              <a:rPr lang="sk-SK" sz="2000" b="1">
                <a:latin typeface="Source Sans Pro"/>
                <a:ea typeface="Source Sans Pro"/>
                <a:cs typeface="Calibri"/>
              </a:rPr>
              <a:t>súčasného znenia </a:t>
            </a:r>
            <a:r>
              <a:rPr lang="sk-SK" sz="2000">
                <a:latin typeface="Source Sans Pro"/>
                <a:ea typeface="Source Sans Pro"/>
                <a:cs typeface="Calibri"/>
              </a:rPr>
              <a:t>zákona č. 540/2021 Z. z.</a:t>
            </a:r>
            <a:endParaRPr lang="sk-SK"/>
          </a:p>
        </p:txBody>
      </p:sp>
      <p:pic>
        <p:nvPicPr>
          <p:cNvPr id="12" name="Grafický objekt 11" descr="Váhy spravodlivosti obrys">
            <a:extLst>
              <a:ext uri="{FF2B5EF4-FFF2-40B4-BE49-F238E27FC236}">
                <a16:creationId xmlns:a16="http://schemas.microsoft.com/office/drawing/2014/main" id="{37D4F2A6-9581-7081-A2D0-F7C2C85E6F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2402" y="1713895"/>
            <a:ext cx="730753" cy="720857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2A1A742F-C0B0-0AF8-A5EC-1B594A97E5A7}"/>
              </a:ext>
            </a:extLst>
          </p:cNvPr>
          <p:cNvSpPr txBox="1"/>
          <p:nvPr/>
        </p:nvSpPr>
        <p:spPr>
          <a:xfrm>
            <a:off x="4841296" y="3023100"/>
            <a:ext cx="4032911" cy="6038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latin typeface="Source Sans Pro"/>
                <a:ea typeface="Source Sans Pro"/>
              </a:rPr>
              <a:t>Prioritizované funkcionality s </a:t>
            </a:r>
            <a:br>
              <a:rPr lang="sk-SK" sz="2000">
                <a:latin typeface="Source Sans Pro"/>
                <a:ea typeface="Source Sans Pro"/>
              </a:rPr>
            </a:br>
            <a:r>
              <a:rPr lang="sk-SK" sz="2000">
                <a:latin typeface="Source Sans Pro"/>
                <a:ea typeface="Source Sans Pro"/>
              </a:rPr>
              <a:t>najväčším</a:t>
            </a:r>
            <a:r>
              <a:rPr lang="sk-SK" sz="2000" b="1">
                <a:latin typeface="Source Sans Pro"/>
                <a:ea typeface="Source Sans Pro"/>
              </a:rPr>
              <a:t> </a:t>
            </a:r>
            <a:r>
              <a:rPr lang="sk-SK" sz="2000">
                <a:latin typeface="Source Sans Pro"/>
                <a:ea typeface="Source Sans Pro"/>
                <a:cs typeface="Calibri"/>
              </a:rPr>
              <a:t>potenciálom</a:t>
            </a:r>
            <a:r>
              <a:rPr lang="sk-SK" sz="2000" b="1">
                <a:latin typeface="Source Sans Pro"/>
                <a:ea typeface="Source Sans Pro"/>
              </a:rPr>
              <a:t> šetrenie času</a:t>
            </a:r>
            <a:endParaRPr lang="sk-SK" sz="2000">
              <a:latin typeface="Source Sans Pro"/>
              <a:ea typeface="Source Sans Pro"/>
              <a:cs typeface="Calibri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E1545A6-B0AC-6282-612D-C8ACB44F7D11}"/>
              </a:ext>
            </a:extLst>
          </p:cNvPr>
          <p:cNvSpPr txBox="1"/>
          <p:nvPr/>
        </p:nvSpPr>
        <p:spPr>
          <a:xfrm>
            <a:off x="4841297" y="4131839"/>
            <a:ext cx="4468340" cy="7126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latin typeface="Source Sans Pro"/>
                <a:ea typeface="Source Sans Pro"/>
              </a:rPr>
              <a:t>Vykonané interné aj externé </a:t>
            </a:r>
            <a:r>
              <a:rPr lang="sk-SK" sz="2000" b="1">
                <a:latin typeface="Source Sans Pro"/>
                <a:ea typeface="Source Sans Pro"/>
              </a:rPr>
              <a:t>testovanie</a:t>
            </a:r>
            <a:endParaRPr lang="en-US" sz="2000" b="1">
              <a:latin typeface="Source Sans Pro"/>
              <a:ea typeface="Source Sans Pro"/>
            </a:endParaRPr>
          </a:p>
        </p:txBody>
      </p:sp>
      <p:pic>
        <p:nvPicPr>
          <p:cNvPr id="11" name="Grafický objekt 10" descr="Atrapa obrys">
            <a:extLst>
              <a:ext uri="{FF2B5EF4-FFF2-40B4-BE49-F238E27FC236}">
                <a16:creationId xmlns:a16="http://schemas.microsoft.com/office/drawing/2014/main" id="{B568E638-6C21-2117-7711-916569A170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403" y="4123666"/>
            <a:ext cx="730753" cy="720857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6441B31A-939A-26DB-66A8-491A78D6E852}"/>
              </a:ext>
            </a:extLst>
          </p:cNvPr>
          <p:cNvSpPr txBox="1"/>
          <p:nvPr/>
        </p:nvSpPr>
        <p:spPr>
          <a:xfrm>
            <a:off x="4841296" y="5297072"/>
            <a:ext cx="3912764" cy="72104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latin typeface="Source Sans Pro"/>
                <a:ea typeface="Source Sans Pro"/>
              </a:rPr>
              <a:t>Možnosť vytlačiť a </a:t>
            </a:r>
            <a:r>
              <a:rPr lang="sk-SK" sz="2000" b="1">
                <a:latin typeface="Source Sans Pro"/>
                <a:ea typeface="Source Sans Pro"/>
              </a:rPr>
              <a:t>poslať aj poštou</a:t>
            </a:r>
            <a:endParaRPr lang="sk-SK" sz="2000" b="1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16" name="Grafický objekt 15" descr="Obálka obrys">
            <a:extLst>
              <a:ext uri="{FF2B5EF4-FFF2-40B4-BE49-F238E27FC236}">
                <a16:creationId xmlns:a16="http://schemas.microsoft.com/office/drawing/2014/main" id="{1402A74B-238E-3FD1-4F8E-570C6026CD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2403" y="5293079"/>
            <a:ext cx="730753" cy="720857"/>
          </a:xfrm>
          <a:prstGeom prst="rect">
            <a:avLst/>
          </a:prstGeom>
        </p:spPr>
      </p:pic>
      <p:pic>
        <p:nvPicPr>
          <p:cNvPr id="18" name="Grafický objekt 17" descr="Stĺpcový graf so vzostupným trendom obrys">
            <a:extLst>
              <a:ext uri="{FF2B5EF4-FFF2-40B4-BE49-F238E27FC236}">
                <a16:creationId xmlns:a16="http://schemas.microsoft.com/office/drawing/2014/main" id="{85D1B8DD-217E-3D8D-D8C7-5AC2DB69B8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2403" y="3014922"/>
            <a:ext cx="730753" cy="7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EE42B-EEFB-1BCB-D230-73B195F97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8E2E448-4581-544D-1125-E9102FE4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>
                <a:cs typeface="Calibri" panose="020F0502020204030204" pitchFamily="34" charset="0"/>
              </a:rPr>
              <a:t>Program dnešného </a:t>
            </a:r>
            <a:r>
              <a:rPr lang="sk-SK" sz="2400" err="1">
                <a:cs typeface="Calibri" panose="020F0502020204030204" pitchFamily="34" charset="0"/>
              </a:rPr>
              <a:t>webináru</a:t>
            </a:r>
            <a:endParaRPr lang="sk-SK" sz="2400">
              <a:cs typeface="Calibri" panose="020F050202020403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18B3903-94FF-5B40-B87F-A7CBBA30B832}"/>
              </a:ext>
            </a:extLst>
          </p:cNvPr>
          <p:cNvSpPr txBox="1"/>
          <p:nvPr/>
        </p:nvSpPr>
        <p:spPr>
          <a:xfrm>
            <a:off x="1251949" y="225540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0279CA0E-FC1D-B9E9-3D16-7DB133AFEE13}"/>
              </a:ext>
            </a:extLst>
          </p:cNvPr>
          <p:cNvSpPr/>
          <p:nvPr/>
        </p:nvSpPr>
        <p:spPr>
          <a:xfrm>
            <a:off x="1078345" y="1796696"/>
            <a:ext cx="628650" cy="5905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E9898C5B-7611-395D-2C55-510E64343EBE}"/>
              </a:ext>
            </a:extLst>
          </p:cNvPr>
          <p:cNvSpPr/>
          <p:nvPr/>
        </p:nvSpPr>
        <p:spPr>
          <a:xfrm>
            <a:off x="1078345" y="2624821"/>
            <a:ext cx="628650" cy="5905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2C799809-557F-F74E-896F-08086CC423FF}"/>
              </a:ext>
            </a:extLst>
          </p:cNvPr>
          <p:cNvSpPr/>
          <p:nvPr/>
        </p:nvSpPr>
        <p:spPr>
          <a:xfrm>
            <a:off x="1078345" y="3452946"/>
            <a:ext cx="628650" cy="5905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F0C83230-A7F3-921D-1542-35597560C3B9}"/>
              </a:ext>
            </a:extLst>
          </p:cNvPr>
          <p:cNvSpPr/>
          <p:nvPr/>
        </p:nvSpPr>
        <p:spPr>
          <a:xfrm>
            <a:off x="1078345" y="4281071"/>
            <a:ext cx="628650" cy="5905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ACCCE1D6-22CF-7275-2468-139D4FEC959E}"/>
              </a:ext>
            </a:extLst>
          </p:cNvPr>
          <p:cNvSpPr/>
          <p:nvPr/>
        </p:nvSpPr>
        <p:spPr>
          <a:xfrm>
            <a:off x="1078345" y="5109196"/>
            <a:ext cx="628650" cy="59055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422F170-699D-12D4-5ED4-756C1025F953}"/>
              </a:ext>
            </a:extLst>
          </p:cNvPr>
          <p:cNvSpPr txBox="1"/>
          <p:nvPr/>
        </p:nvSpPr>
        <p:spPr>
          <a:xfrm>
            <a:off x="1783957" y="1890495"/>
            <a:ext cx="6743700" cy="4742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Digitalizácia žiadostí – prečo to robíme?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68D84C4-E73C-6303-066B-054149AF146B}"/>
              </a:ext>
            </a:extLst>
          </p:cNvPr>
          <p:cNvSpPr txBox="1"/>
          <p:nvPr/>
        </p:nvSpPr>
        <p:spPr>
          <a:xfrm>
            <a:off x="1783957" y="2711493"/>
            <a:ext cx="6743700" cy="4742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Časová os podávania a vyhodnocovania žiadostí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A296527-820B-4A5E-3953-ECF150B71FC7}"/>
              </a:ext>
            </a:extLst>
          </p:cNvPr>
          <p:cNvSpPr txBox="1"/>
          <p:nvPr/>
        </p:nvSpPr>
        <p:spPr>
          <a:xfrm>
            <a:off x="1783957" y="3532491"/>
            <a:ext cx="6743700" cy="4742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Prehľad typov žiadostí v zákone č. 540/2021 Z. z.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5640C59-5B9F-2AA1-527D-61FC375E8851}"/>
              </a:ext>
            </a:extLst>
          </p:cNvPr>
          <p:cNvSpPr txBox="1"/>
          <p:nvPr/>
        </p:nvSpPr>
        <p:spPr>
          <a:xfrm>
            <a:off x="1783957" y="4353489"/>
            <a:ext cx="6743700" cy="4742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>
                <a:latin typeface="Source Sans Pro"/>
                <a:ea typeface="Source Sans Pro"/>
                <a:cs typeface="+mn-lt"/>
              </a:rPr>
              <a:t>Demonštrácia webového rozhrania pre žiadosti </a:t>
            </a:r>
            <a:endParaRPr lang="en-US">
              <a:latin typeface="Source Sans Pro"/>
              <a:ea typeface="Source Sans Pro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98019882-3ECD-DB34-D622-311BD94E5B3D}"/>
              </a:ext>
            </a:extLst>
          </p:cNvPr>
          <p:cNvSpPr txBox="1"/>
          <p:nvPr/>
        </p:nvSpPr>
        <p:spPr>
          <a:xfrm>
            <a:off x="1783957" y="5174487"/>
            <a:ext cx="6743700" cy="47422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>
                <a:latin typeface="Source Sans Pro"/>
                <a:ea typeface="Source Sans Pro"/>
                <a:cs typeface="Calibri"/>
              </a:rPr>
              <a:t>Kontakt a Vaše otázky</a:t>
            </a:r>
          </a:p>
        </p:txBody>
      </p:sp>
    </p:spTree>
    <p:extLst>
      <p:ext uri="{BB962C8B-B14F-4D97-AF65-F5344CB8AC3E}">
        <p14:creationId xmlns:p14="http://schemas.microsoft.com/office/powerpoint/2010/main" val="307810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62E295-AEF8-142B-C471-112958FB44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3159393"/>
            <a:ext cx="7111039" cy="595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buNone/>
            </a:pPr>
            <a:r>
              <a:rPr lang="en-GB" b="1" err="1">
                <a:latin typeface="Source Sans Pro"/>
                <a:ea typeface="Source Sans Pro"/>
              </a:rPr>
              <a:t>Prvé</a:t>
            </a:r>
            <a:r>
              <a:rPr lang="en-GB" b="1">
                <a:latin typeface="Source Sans Pro"/>
                <a:ea typeface="Source Sans Pro"/>
              </a:rPr>
              <a:t> </a:t>
            </a:r>
            <a:r>
              <a:rPr lang="en-GB" b="1" err="1">
                <a:latin typeface="Source Sans Pro"/>
                <a:ea typeface="Source Sans Pro"/>
              </a:rPr>
              <a:t>prihlásenie</a:t>
            </a:r>
            <a:endParaRPr lang="en-GB" b="1">
              <a:latin typeface="Source Sans Pro"/>
              <a:ea typeface="Source Sans Pro"/>
            </a:endParaRPr>
          </a:p>
          <a:p>
            <a:pPr marL="227965" indent="-227965">
              <a:buNone/>
            </a:pPr>
            <a:endParaRPr lang="en-GB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13754D-FBE7-CDA3-92C7-C27AE498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Source Sans Pro"/>
                <a:ea typeface="Source Sans Pro"/>
              </a:rPr>
              <a:t>Ukážka</a:t>
            </a:r>
            <a:r>
              <a:rPr lang="en-GB">
                <a:latin typeface="Source Sans Pro"/>
                <a:ea typeface="Source Sans Pro"/>
              </a:rPr>
              <a:t> č.1</a:t>
            </a:r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1E8DB7E-0912-F4D1-00DC-B51B7BA69A52}"/>
              </a:ext>
            </a:extLst>
          </p:cNvPr>
          <p:cNvSpPr txBox="1">
            <a:spLocks/>
          </p:cNvSpPr>
          <p:nvPr/>
        </p:nvSpPr>
        <p:spPr>
          <a:xfrm>
            <a:off x="4520795" y="3662735"/>
            <a:ext cx="6719647" cy="2671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Toto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prihlásenie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je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možné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urobiť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len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v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prípade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že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ste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nám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vyplnili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svoj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kontaktný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email do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formulára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. Len v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taktom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prípade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 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dostanete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email s </a:t>
            </a:r>
            <a:r>
              <a:rPr lang="sk-SK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prihlasovacími údajmi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.</a:t>
            </a:r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29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4C98C-F3B1-F154-D59C-F1B06086C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B5F249-561F-EE8F-E2FD-9423C258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Emailová pozvánka na vytvorenie účtu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59B83B-5F46-456D-E28A-3C815E2B3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01" y="1100180"/>
            <a:ext cx="7122855" cy="517634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18D767-B726-746C-42FF-CD1A862F4D82}"/>
              </a:ext>
            </a:extLst>
          </p:cNvPr>
          <p:cNvSpPr/>
          <p:nvPr/>
        </p:nvSpPr>
        <p:spPr>
          <a:xfrm>
            <a:off x="3481551" y="2864069"/>
            <a:ext cx="1970689" cy="289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CB06FF-C3F9-435E-B774-48C31E99475D}"/>
              </a:ext>
            </a:extLst>
          </p:cNvPr>
          <p:cNvSpPr/>
          <p:nvPr/>
        </p:nvSpPr>
        <p:spPr>
          <a:xfrm>
            <a:off x="3468413" y="3218793"/>
            <a:ext cx="1970689" cy="289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3268DE-3577-D222-1E6D-163ED277C9D9}"/>
              </a:ext>
            </a:extLst>
          </p:cNvPr>
          <p:cNvCxnSpPr/>
          <p:nvPr/>
        </p:nvCxnSpPr>
        <p:spPr>
          <a:xfrm flipH="1" flipV="1">
            <a:off x="5623034" y="3665482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9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50378-589F-E302-4659-0120EE621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1E5DD62-D409-FD81-B91B-61B764D5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Prvé prihlásenie</a:t>
            </a:r>
            <a:endParaRPr lang="sk-SK" sz="2400"/>
          </a:p>
        </p:txBody>
      </p:sp>
      <p:pic>
        <p:nvPicPr>
          <p:cNvPr id="3" name="Picture 2" descr="A black and white box with text&#10;&#10;AI-generated content may be incorrect.">
            <a:extLst>
              <a:ext uri="{FF2B5EF4-FFF2-40B4-BE49-F238E27FC236}">
                <a16:creationId xmlns:a16="http://schemas.microsoft.com/office/drawing/2014/main" id="{4864302F-8B00-47E4-AEAF-9F9913D3F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10" y="1561204"/>
            <a:ext cx="9275380" cy="449102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B7CCCF-8F8B-940A-AE83-9F32E3165937}"/>
              </a:ext>
            </a:extLst>
          </p:cNvPr>
          <p:cNvCxnSpPr/>
          <p:nvPr/>
        </p:nvCxnSpPr>
        <p:spPr>
          <a:xfrm flipH="1" flipV="1">
            <a:off x="4598275" y="3231930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59A135-2673-F49C-D7BC-1EAE429D8874}"/>
              </a:ext>
            </a:extLst>
          </p:cNvPr>
          <p:cNvCxnSpPr>
            <a:cxnSpLocks/>
          </p:cNvCxnSpPr>
          <p:nvPr/>
        </p:nvCxnSpPr>
        <p:spPr>
          <a:xfrm flipH="1" flipV="1">
            <a:off x="2864068" y="4309240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A0545B-4CCE-39E1-BBFC-27D8BAFD2A92}"/>
              </a:ext>
            </a:extLst>
          </p:cNvPr>
          <p:cNvSpPr txBox="1"/>
          <p:nvPr/>
        </p:nvSpPr>
        <p:spPr>
          <a:xfrm>
            <a:off x="5609896" y="3055033"/>
            <a:ext cx="1127234" cy="34512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váš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email</a:t>
            </a:r>
            <a:endParaRPr lang="en-GB" sz="160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35DC9-9F41-98BB-FEA4-04AC582C81B0}"/>
              </a:ext>
            </a:extLst>
          </p:cNvPr>
          <p:cNvSpPr txBox="1"/>
          <p:nvPr/>
        </p:nvSpPr>
        <p:spPr>
          <a:xfrm>
            <a:off x="3947947" y="4132343"/>
            <a:ext cx="1127234" cy="34512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vaše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heslo</a:t>
            </a:r>
            <a:endParaRPr lang="en-GB" sz="1600" err="1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EAC5BF-603D-DAB4-B95A-71F1B0DC9B2C}"/>
              </a:ext>
            </a:extLst>
          </p:cNvPr>
          <p:cNvSpPr/>
          <p:nvPr/>
        </p:nvSpPr>
        <p:spPr>
          <a:xfrm>
            <a:off x="2010103" y="3087414"/>
            <a:ext cx="2483068" cy="289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37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CA7B5-2965-FDA6-902F-1DF9988D9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F7A383F-F101-2DA4-99D9-D9379654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Súhlas so spracovaním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F765C9-7D5F-334D-6C17-BCFF56C13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10" y="1894821"/>
            <a:ext cx="11180380" cy="36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14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0965-A6DF-1AD2-620D-52FBEF7CB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3529122-B30A-64A1-38B9-0AADC6D3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Povinná zmena hesla na vlastné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FDBCF0-7018-14CA-D1B8-D9D21A0B2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2" y="1712252"/>
            <a:ext cx="11370880" cy="43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43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3094E-07D6-2845-7019-4595D639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3C93E58-FE3C-4BAD-ECCF-4151E828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Emailové potvrdenie zmeny hesla kliknutím na odkaz (expirácia 24h)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E939D2F-09EE-2241-B8CE-F9FCCF107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72" y="1215258"/>
            <a:ext cx="8629280" cy="5130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32FE98-D982-E032-900D-BE6850FBB3F1}"/>
              </a:ext>
            </a:extLst>
          </p:cNvPr>
          <p:cNvSpPr/>
          <p:nvPr/>
        </p:nvSpPr>
        <p:spPr>
          <a:xfrm>
            <a:off x="6568965" y="2824655"/>
            <a:ext cx="2496206" cy="2496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01984E-CD1C-AD28-7E81-168889224F54}"/>
              </a:ext>
            </a:extLst>
          </p:cNvPr>
          <p:cNvCxnSpPr/>
          <p:nvPr/>
        </p:nvCxnSpPr>
        <p:spPr>
          <a:xfrm flipH="1" flipV="1">
            <a:off x="6805448" y="3192516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14639-15F4-5437-0C5A-45759ADE2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B220C30-E1BF-01E4-43E6-94FFBAC2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Prihlásenie s novým heslom</a:t>
            </a:r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010A41-74BE-1AF6-39DE-478BDB63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35" y="1542699"/>
            <a:ext cx="10754033" cy="436868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D1E181-5A64-6FFD-116A-ADCC3BC587B7}"/>
              </a:ext>
            </a:extLst>
          </p:cNvPr>
          <p:cNvCxnSpPr/>
          <p:nvPr/>
        </p:nvCxnSpPr>
        <p:spPr>
          <a:xfrm flipH="1" flipV="1">
            <a:off x="3337033" y="3704895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D69D86F-AC59-510B-B707-6F8710AF45FE}"/>
              </a:ext>
            </a:extLst>
          </p:cNvPr>
          <p:cNvSpPr/>
          <p:nvPr/>
        </p:nvSpPr>
        <p:spPr>
          <a:xfrm>
            <a:off x="1300654" y="3586656"/>
            <a:ext cx="1950982" cy="229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DEF13-D301-7B6A-1AFE-91960FC0FDA2}"/>
              </a:ext>
            </a:extLst>
          </p:cNvPr>
          <p:cNvSpPr txBox="1"/>
          <p:nvPr/>
        </p:nvSpPr>
        <p:spPr>
          <a:xfrm>
            <a:off x="4322379" y="3527999"/>
            <a:ext cx="1127234" cy="34512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váš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email</a:t>
            </a:r>
            <a:endParaRPr lang="en-GB" sz="1600">
              <a:solidFill>
                <a:srgbClr val="F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A4FF6E-0464-5056-BF55-1614B22A2E26}"/>
              </a:ext>
            </a:extLst>
          </p:cNvPr>
          <p:cNvCxnSpPr>
            <a:cxnSpLocks/>
          </p:cNvCxnSpPr>
          <p:nvPr/>
        </p:nvCxnSpPr>
        <p:spPr>
          <a:xfrm flipH="1" flipV="1">
            <a:off x="2062653" y="4532584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798A89-AD79-0A44-26E6-2EC692C19D0A}"/>
              </a:ext>
            </a:extLst>
          </p:cNvPr>
          <p:cNvSpPr txBox="1"/>
          <p:nvPr/>
        </p:nvSpPr>
        <p:spPr>
          <a:xfrm>
            <a:off x="3061139" y="4358973"/>
            <a:ext cx="1830112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vaše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nové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heslo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663763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D8B14-0CDA-2FA8-6B36-9BBF303F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AF1A6A-2723-DF7F-C231-938F9CE15BC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3159393"/>
            <a:ext cx="7111039" cy="5951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buNone/>
            </a:pPr>
            <a:r>
              <a:rPr lang="en-GB" b="1" err="1">
                <a:latin typeface="Source Sans Pro"/>
                <a:ea typeface="Source Sans Pro"/>
              </a:rPr>
              <a:t>Nastavenie</a:t>
            </a:r>
            <a:r>
              <a:rPr lang="en-GB" b="1">
                <a:latin typeface="Source Sans Pro"/>
                <a:ea typeface="Source Sans Pro"/>
              </a:rPr>
              <a:t> </a:t>
            </a:r>
            <a:r>
              <a:rPr lang="en-GB" b="1" err="1">
                <a:latin typeface="Source Sans Pro"/>
                <a:ea typeface="Source Sans Pro"/>
              </a:rPr>
              <a:t>profilu</a:t>
            </a:r>
          </a:p>
          <a:p>
            <a:pPr marL="227965" indent="-227965">
              <a:buNone/>
            </a:pPr>
            <a:endParaRPr lang="en-GB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A131E7-D745-1D1A-11C3-EB9102A0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ource Sans Pro"/>
                <a:ea typeface="Source Sans Pro"/>
              </a:rPr>
              <a:t>Ukážka č.2</a:t>
            </a:r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2590684-9F2B-889B-2894-20C3C977AF2F}"/>
              </a:ext>
            </a:extLst>
          </p:cNvPr>
          <p:cNvSpPr txBox="1">
            <a:spLocks/>
          </p:cNvSpPr>
          <p:nvPr/>
        </p:nvSpPr>
        <p:spPr>
          <a:xfrm>
            <a:off x="4520795" y="3662735"/>
            <a:ext cx="6719647" cy="2671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Predtým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,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než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vyplníte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akúkoľvek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žiadosť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, je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nutné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 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si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vyplniť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profil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 o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nemocnici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,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ktorú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zastupujete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.</a:t>
            </a:r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6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2C03B-F81A-F2D1-5000-D171EF2BB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69F99C3-25A3-4798-5CB3-5C1A0786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Výber profilu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79E62C-9CC4-3692-506C-B28263752D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60" b="8122"/>
          <a:stretch>
            <a:fillRect/>
          </a:stretch>
        </p:blipFill>
        <p:spPr>
          <a:xfrm>
            <a:off x="991914" y="1711957"/>
            <a:ext cx="10214328" cy="4237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6DE95A-3D7B-DD8B-A0D1-2116E43D6EE8}"/>
              </a:ext>
            </a:extLst>
          </p:cNvPr>
          <p:cNvSpPr/>
          <p:nvPr/>
        </p:nvSpPr>
        <p:spPr>
          <a:xfrm>
            <a:off x="8894378" y="2036378"/>
            <a:ext cx="834257" cy="2627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9304C6-5E20-F3BF-D13C-CE79D38967A9}"/>
              </a:ext>
            </a:extLst>
          </p:cNvPr>
          <p:cNvCxnSpPr/>
          <p:nvPr/>
        </p:nvCxnSpPr>
        <p:spPr>
          <a:xfrm flipH="1" flipV="1">
            <a:off x="9459310" y="2364826"/>
            <a:ext cx="735726" cy="440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991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8BE2F-B5FD-A794-6095-6F3BD5F66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D6F6F1C-E4EE-F28D-59D9-069DF747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Prevádzkovateľ - názov, forma, adresa sídla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4F08E10-77C5-DE45-CACE-2E42F20F4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29" y="1327726"/>
            <a:ext cx="9702363" cy="49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08C24-1478-4474-8983-2E1DC023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C37CB21E-160C-4AE4-DA8A-170C37CB80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1421779" cy="5124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9600">
                <a:solidFill>
                  <a:schemeClr val="bg1"/>
                </a:solidFill>
                <a:latin typeface="Source Sans Pro"/>
                <a:ea typeface="Source Sans Pro"/>
              </a:rPr>
              <a:t>1.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6B77AA7-96D0-9DE9-3B49-D79C7C4FA660}"/>
              </a:ext>
            </a:extLst>
          </p:cNvPr>
          <p:cNvSpPr txBox="1"/>
          <p:nvPr/>
        </p:nvSpPr>
        <p:spPr>
          <a:xfrm>
            <a:off x="2111297" y="2592039"/>
            <a:ext cx="5649952" cy="200226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7B449B6-A11B-74B4-26B6-5462C82855D4}"/>
              </a:ext>
            </a:extLst>
          </p:cNvPr>
          <p:cNvSpPr txBox="1"/>
          <p:nvPr/>
        </p:nvSpPr>
        <p:spPr>
          <a:xfrm>
            <a:off x="2111297" y="2666380"/>
            <a:ext cx="5402147" cy="185358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defTabSz="1219170"/>
            <a:r>
              <a:rPr lang="sk-SK" sz="3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Digitalizácia žiadostí – prečo to robíme? 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937B5E64-3B27-80AD-5976-60787FDD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57" y="5938440"/>
            <a:ext cx="2794243" cy="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50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B4626-E76C-B1E4-29BF-05BF3A216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448B877-458C-2909-89E2-A1DF0D1A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Štatutári (jeden alebo viacerí)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EBE1CC-F90A-383F-16F6-5EF9BC065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86" y="1114692"/>
            <a:ext cx="9984828" cy="52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3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90A72-3557-9167-91E2-5F1029C9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BB53BD1-9D90-2AA6-5CE2-96D54C20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Nemocnica - názov, typ, úroveň a miesto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9D7B5C-67D6-6182-438F-C909F522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79" y="1301694"/>
            <a:ext cx="10562897" cy="49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31BDF-2309-4255-C2FF-F3FBDD03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A5BB61E-254F-57EF-2C14-150D8ECA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Plnenie verejného záujmu</a:t>
            </a:r>
            <a:endParaRPr lang="sk-SK" sz="2400"/>
          </a:p>
        </p:txBody>
      </p:sp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35695E9-EE2A-4E41-7641-5A35AE3A8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7" y="1879882"/>
            <a:ext cx="10937328" cy="418211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815189-CEED-2D84-7686-5A0B3E33D99A}"/>
              </a:ext>
            </a:extLst>
          </p:cNvPr>
          <p:cNvCxnSpPr/>
          <p:nvPr/>
        </p:nvCxnSpPr>
        <p:spPr>
          <a:xfrm flipH="1" flipV="1">
            <a:off x="2732688" y="5504792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67B644-3171-9A1E-2414-5790295D0B98}"/>
              </a:ext>
            </a:extLst>
          </p:cNvPr>
          <p:cNvSpPr txBox="1"/>
          <p:nvPr/>
        </p:nvSpPr>
        <p:spPr>
          <a:xfrm>
            <a:off x="3757448" y="5337751"/>
            <a:ext cx="467447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Kliknutím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sa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údaje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uložia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a pokračujete na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ďalší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krok</a:t>
            </a:r>
            <a:endParaRPr lang="en-GB" sz="1600" err="1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967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9171-5076-3E30-3B97-AC3971A0D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DC5F9B7-E9A9-F041-2932-C93ECB16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Údaje o hlavnej nemocnici (ak figurujete ako partnerská)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4218D0-E5EF-8FF6-082F-C754E9D7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37" y="1390378"/>
            <a:ext cx="9656380" cy="474728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05967F3-2B66-0ECE-BA96-2506B8CC78D5}"/>
              </a:ext>
            </a:extLst>
          </p:cNvPr>
          <p:cNvCxnSpPr/>
          <p:nvPr/>
        </p:nvCxnSpPr>
        <p:spPr>
          <a:xfrm flipH="1" flipV="1">
            <a:off x="3652343" y="4861033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1BDFA6-87FB-BC45-3D34-282627B292F6}"/>
              </a:ext>
            </a:extLst>
          </p:cNvPr>
          <p:cNvSpPr txBox="1"/>
          <p:nvPr/>
        </p:nvSpPr>
        <p:spPr>
          <a:xfrm>
            <a:off x="4624552" y="4687423"/>
            <a:ext cx="467447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Možnosť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pridať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viacero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hlavných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nemocníc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88525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B769A-2338-BD23-61BD-1CB1EDA12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290FF56-5B2F-6DFE-D6B4-4AB2A6A3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Údaje o partnerskej nemocnici (ak figurujete ako hlavná)</a:t>
            </a:r>
            <a:endParaRPr lang="sk-SK" sz="2400" b="0">
              <a:solidFill>
                <a:srgbClr val="000000"/>
              </a:solidFill>
              <a:latin typeface="Source Sans Pro"/>
              <a:ea typeface="Source Sans Pro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FCE907-74F6-EE40-0440-B75724481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27" y="1341958"/>
            <a:ext cx="10293571" cy="479156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7808DB-D7F3-AC7E-E80A-28DAE02D641C}"/>
              </a:ext>
            </a:extLst>
          </p:cNvPr>
          <p:cNvCxnSpPr/>
          <p:nvPr/>
        </p:nvCxnSpPr>
        <p:spPr>
          <a:xfrm flipH="1" flipV="1">
            <a:off x="3704895" y="5150067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788DB2-6533-F4AF-F52F-2FE524625003}"/>
              </a:ext>
            </a:extLst>
          </p:cNvPr>
          <p:cNvSpPr txBox="1"/>
          <p:nvPr/>
        </p:nvSpPr>
        <p:spPr>
          <a:xfrm>
            <a:off x="4677104" y="4976458"/>
            <a:ext cx="467447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Možnosť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pridať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viacero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sk-SK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partnerských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nemocníc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4E4D7A-4381-57D0-145F-073F8B870DD2}"/>
              </a:ext>
            </a:extLst>
          </p:cNvPr>
          <p:cNvCxnSpPr>
            <a:cxnSpLocks/>
          </p:cNvCxnSpPr>
          <p:nvPr/>
        </p:nvCxnSpPr>
        <p:spPr>
          <a:xfrm flipH="1" flipV="1">
            <a:off x="3915102" y="5728136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C26F79-BE3D-61F0-0A9F-1076A1FDDBCC}"/>
              </a:ext>
            </a:extLst>
          </p:cNvPr>
          <p:cNvSpPr txBox="1"/>
          <p:nvPr/>
        </p:nvSpPr>
        <p:spPr>
          <a:xfrm>
            <a:off x="4887311" y="5554527"/>
            <a:ext cx="467447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solidFill>
                  <a:srgbClr val="FF0000"/>
                </a:solidFill>
                <a:ea typeface="Calibri"/>
                <a:cs typeface="Calibri"/>
              </a:rPr>
              <a:t>Sfinalizovanie </a:t>
            </a:r>
            <a:r>
              <a:rPr lang="en-GB" sz="1600" err="1">
                <a:solidFill>
                  <a:srgbClr val="FF0000"/>
                </a:solidFill>
                <a:ea typeface="Calibri"/>
                <a:cs typeface="Calibri"/>
              </a:rPr>
              <a:t>profilu</a:t>
            </a:r>
            <a:endParaRPr lang="en-GB" sz="160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353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E7EC0-9F2A-B96E-E7F6-CBEACD190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DF53FA-22C1-293F-D5BA-CB9B201CEE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3159393"/>
            <a:ext cx="7111039" cy="1087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err="1">
                <a:latin typeface="Source Sans Pro"/>
                <a:ea typeface="Source Sans Pro"/>
              </a:rPr>
              <a:t>Žiadosť</a:t>
            </a:r>
            <a:r>
              <a:rPr lang="en-GB" b="1">
                <a:latin typeface="Source Sans Pro"/>
                <a:ea typeface="Source Sans Pro"/>
              </a:rPr>
              <a:t> o </a:t>
            </a:r>
            <a:r>
              <a:rPr lang="en-GB" b="1" err="1">
                <a:latin typeface="Source Sans Pro"/>
                <a:ea typeface="Source Sans Pro"/>
              </a:rPr>
              <a:t>nové</a:t>
            </a:r>
            <a:r>
              <a:rPr lang="en-GB" b="1">
                <a:latin typeface="Source Sans Pro"/>
                <a:ea typeface="Source Sans Pro"/>
              </a:rPr>
              <a:t> </a:t>
            </a:r>
            <a:r>
              <a:rPr lang="en-GB" b="1" err="1">
                <a:latin typeface="Source Sans Pro"/>
                <a:ea typeface="Source Sans Pro"/>
              </a:rPr>
              <a:t>doplnkové</a:t>
            </a:r>
            <a:r>
              <a:rPr lang="en-GB" b="1">
                <a:latin typeface="Source Sans Pro"/>
                <a:ea typeface="Source Sans Pro"/>
              </a:rPr>
              <a:t> </a:t>
            </a:r>
            <a:r>
              <a:rPr lang="en-GB" b="1" err="1">
                <a:latin typeface="Source Sans Pro"/>
                <a:ea typeface="Source Sans Pro"/>
              </a:rPr>
              <a:t>programy</a:t>
            </a:r>
            <a:endParaRPr lang="en-GB" b="1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F9E896-94CC-CA1E-D1BE-4F11E606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Source Sans Pro"/>
                <a:ea typeface="Source Sans Pro"/>
              </a:rPr>
              <a:t>Ukážka</a:t>
            </a:r>
            <a:r>
              <a:rPr lang="en-GB">
                <a:latin typeface="Source Sans Pro"/>
                <a:ea typeface="Source Sans Pro"/>
              </a:rPr>
              <a:t> č.3</a:t>
            </a:r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C2FB5D6-C992-00CC-31B2-94510F338BA2}"/>
              </a:ext>
            </a:extLst>
          </p:cNvPr>
          <p:cNvSpPr txBox="1">
            <a:spLocks/>
          </p:cNvSpPr>
          <p:nvPr/>
        </p:nvSpPr>
        <p:spPr>
          <a:xfrm>
            <a:off x="4520795" y="3662735"/>
            <a:ext cx="6719647" cy="2671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Platné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pre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kategorizované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nemocnice</a:t>
            </a:r>
            <a:endParaRPr lang="en-US" err="1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86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14479-921E-96D6-F766-D3B85950D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47A47ED-8893-3755-A114-E43D6837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Výber žiadosti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16D122-5521-31F2-46AD-07BFE398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20" y="1714438"/>
            <a:ext cx="10996449" cy="4145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614DC6-90FA-A27A-3922-4DE65CF87AB6}"/>
              </a:ext>
            </a:extLst>
          </p:cNvPr>
          <p:cNvSpPr/>
          <p:nvPr/>
        </p:nvSpPr>
        <p:spPr>
          <a:xfrm>
            <a:off x="7909033" y="3061137"/>
            <a:ext cx="3461843" cy="748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08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D4399-8C81-9CA2-D760-89CC24154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5A9C03D-E165-8F3C-492C-BEF50650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Výber jedného alebo viacerých programov + úrovne</a:t>
            </a:r>
            <a:endParaRPr lang="sk-SK" sz="2400"/>
          </a:p>
        </p:txBody>
      </p:sp>
      <p:pic>
        <p:nvPicPr>
          <p:cNvPr id="4" name="Picture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39B3FD4-E559-7B10-BA1F-8BD39AC11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89" y="1403799"/>
            <a:ext cx="9938846" cy="47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58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443D-20DF-87DA-1F7A-12B4A3CE7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AFF5E1A-BB50-83C3-1A5D-498E7CC2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Stiahnutie šablóny pre špeciálny personál</a:t>
            </a:r>
            <a:endParaRPr lang="sk-SK" sz="2400"/>
          </a:p>
        </p:txBody>
      </p:sp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BA36D25-6958-8148-8BA3-BEB02C180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09" y="1903182"/>
            <a:ext cx="9814036" cy="371510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0BF921-9EA0-B7C6-9CB8-60E2E0A3EE64}"/>
              </a:ext>
            </a:extLst>
          </p:cNvPr>
          <p:cNvCxnSpPr/>
          <p:nvPr/>
        </p:nvCxnSpPr>
        <p:spPr>
          <a:xfrm flipH="1" flipV="1">
            <a:off x="3271344" y="3967654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26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5CF9F-3D35-FCA0-3BF5-896D9E19D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4D22F2F-5C56-3FD8-E2C3-A14BF63A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Vyplnenie šablóny pre špeciálny personál vybraných programov</a:t>
            </a:r>
            <a:endParaRPr lang="sk-SK" sz="2400"/>
          </a:p>
        </p:txBody>
      </p:sp>
      <p:pic>
        <p:nvPicPr>
          <p:cNvPr id="2" name="Picture 1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312C43F0-3676-AE70-AF2B-7EE98E2A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03" y="1937044"/>
            <a:ext cx="11226363" cy="35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9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B845-7B19-574B-1427-FB959179E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E0C6C79-925A-C2CF-5D3D-577E9E95C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>
                <a:cs typeface="Calibri" panose="020F0502020204030204" pitchFamily="34" charset="0"/>
              </a:rPr>
              <a:t>Motivácia k vytvoreniu digitálnych formulárov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0987CF2A-5217-F68F-92B8-86FE3B94DCE9}"/>
              </a:ext>
            </a:extLst>
          </p:cNvPr>
          <p:cNvSpPr txBox="1"/>
          <p:nvPr/>
        </p:nvSpPr>
        <p:spPr>
          <a:xfrm>
            <a:off x="1240404" y="1497695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C66F906F-D445-9F79-A11A-A4527933F3D0}"/>
              </a:ext>
            </a:extLst>
          </p:cNvPr>
          <p:cNvSpPr txBox="1"/>
          <p:nvPr/>
        </p:nvSpPr>
        <p:spPr>
          <a:xfrm>
            <a:off x="1779147" y="1394761"/>
            <a:ext cx="9157264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4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Snaha predísť prekážkam, s ktorými sme sa stretávali v roku 2025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EBF3021-8CE2-A25D-BDA4-EAEFCD279E82}"/>
              </a:ext>
            </a:extLst>
          </p:cNvPr>
          <p:cNvSpPr txBox="1"/>
          <p:nvPr/>
        </p:nvSpPr>
        <p:spPr>
          <a:xfrm>
            <a:off x="1779147" y="5381199"/>
            <a:ext cx="9157264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4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 súlade so širším trendom digitalizácie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EB24751-BE0C-916D-7D75-028A014BD88F}"/>
              </a:ext>
            </a:extLst>
          </p:cNvPr>
          <p:cNvSpPr txBox="1"/>
          <p:nvPr/>
        </p:nvSpPr>
        <p:spPr>
          <a:xfrm>
            <a:off x="2686049" y="2008481"/>
            <a:ext cx="8404789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Nekompletné žiadosti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EBEC746-154F-F9B0-DCE1-60FD7B74B3B7}"/>
              </a:ext>
            </a:extLst>
          </p:cNvPr>
          <p:cNvSpPr txBox="1"/>
          <p:nvPr/>
        </p:nvSpPr>
        <p:spPr>
          <a:xfrm>
            <a:off x="2686049" y="2646736"/>
            <a:ext cx="8404789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Nekonzistentné vypĺňanie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2FEBA141-905C-581F-E362-9B118DFF7B08}"/>
              </a:ext>
            </a:extLst>
          </p:cNvPr>
          <p:cNvSpPr txBox="1"/>
          <p:nvPr/>
        </p:nvSpPr>
        <p:spPr>
          <a:xfrm>
            <a:off x="2686049" y="3284991"/>
            <a:ext cx="8404789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Roztrúsené informácie</a:t>
            </a:r>
          </a:p>
        </p:txBody>
      </p:sp>
      <p:pic>
        <p:nvPicPr>
          <p:cNvPr id="17" name="Grafický objekt 16" descr="Prekážka obrys">
            <a:extLst>
              <a:ext uri="{FF2B5EF4-FFF2-40B4-BE49-F238E27FC236}">
                <a16:creationId xmlns:a16="http://schemas.microsoft.com/office/drawing/2014/main" id="{D9A427EC-8795-AFBE-0F1F-142373485F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77" y="1396481"/>
            <a:ext cx="612000" cy="612000"/>
          </a:xfrm>
          <a:prstGeom prst="rect">
            <a:avLst/>
          </a:prstGeom>
        </p:spPr>
      </p:pic>
      <p:pic>
        <p:nvPicPr>
          <p:cNvPr id="19" name="Grafický objekt 18" descr="Zoznam, rôzne označené položky obrys">
            <a:extLst>
              <a:ext uri="{FF2B5EF4-FFF2-40B4-BE49-F238E27FC236}">
                <a16:creationId xmlns:a16="http://schemas.microsoft.com/office/drawing/2014/main" id="{4A1293C1-FE18-E322-3F5E-A1F0CB37D9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0123" y="2073973"/>
            <a:ext cx="474224" cy="474224"/>
          </a:xfrm>
          <a:prstGeom prst="rect">
            <a:avLst/>
          </a:prstGeom>
        </p:spPr>
      </p:pic>
      <p:pic>
        <p:nvPicPr>
          <p:cNvPr id="21" name="Grafický objekt 20" descr="Ganttov graf obrys">
            <a:extLst>
              <a:ext uri="{FF2B5EF4-FFF2-40B4-BE49-F238E27FC236}">
                <a16:creationId xmlns:a16="http://schemas.microsoft.com/office/drawing/2014/main" id="{75AFD667-DB6C-5A3C-19EB-35F1E9CAB0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0123" y="2714355"/>
            <a:ext cx="474225" cy="474225"/>
          </a:xfrm>
          <a:prstGeom prst="rect">
            <a:avLst/>
          </a:prstGeom>
        </p:spPr>
      </p:pic>
      <p:pic>
        <p:nvPicPr>
          <p:cNvPr id="23" name="Grafický objekt 22" descr="Rozliaty/prasknutý pohár s mliekom obrys">
            <a:extLst>
              <a:ext uri="{FF2B5EF4-FFF2-40B4-BE49-F238E27FC236}">
                <a16:creationId xmlns:a16="http://schemas.microsoft.com/office/drawing/2014/main" id="{A1745FD2-6E64-0EB6-3651-2114DF88AB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60122" y="3354738"/>
            <a:ext cx="474225" cy="474225"/>
          </a:xfrm>
          <a:prstGeom prst="rect">
            <a:avLst/>
          </a:prstGeom>
        </p:spPr>
      </p:pic>
      <p:pic>
        <p:nvPicPr>
          <p:cNvPr id="25" name="Grafický objekt 24" descr="Cloud computing obrys">
            <a:extLst>
              <a:ext uri="{FF2B5EF4-FFF2-40B4-BE49-F238E27FC236}">
                <a16:creationId xmlns:a16="http://schemas.microsoft.com/office/drawing/2014/main" id="{C55740D6-1673-2A35-89BF-20FE8E1D1E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9177" y="5381199"/>
            <a:ext cx="612000" cy="61200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5974D9B-329C-E387-2558-6BA4DFF552AD}"/>
              </a:ext>
            </a:extLst>
          </p:cNvPr>
          <p:cNvSpPr txBox="1"/>
          <p:nvPr/>
        </p:nvSpPr>
        <p:spPr>
          <a:xfrm>
            <a:off x="1800612" y="4433956"/>
            <a:ext cx="9157264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4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Jednoduchšia práca so zákonom č. 540/2021 Z. z. pre Vás</a:t>
            </a:r>
          </a:p>
        </p:txBody>
      </p:sp>
      <p:pic>
        <p:nvPicPr>
          <p:cNvPr id="12" name="Grafický objekt 11" descr="Trasa (cesta vyznačená dvoma značkami) obrys">
            <a:extLst>
              <a:ext uri="{FF2B5EF4-FFF2-40B4-BE49-F238E27FC236}">
                <a16:creationId xmlns:a16="http://schemas.microsoft.com/office/drawing/2014/main" id="{F36FA5E7-D35A-6394-9F1F-973F4BD3F3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0642" y="4433956"/>
            <a:ext cx="612000" cy="612000"/>
          </a:xfrm>
          <a:prstGeom prst="rect">
            <a:avLst/>
          </a:prstGeom>
        </p:spPr>
      </p:pic>
      <p:sp>
        <p:nvSpPr>
          <p:cNvPr id="22" name="BlokTextu 21">
            <a:extLst>
              <a:ext uri="{FF2B5EF4-FFF2-40B4-BE49-F238E27FC236}">
                <a16:creationId xmlns:a16="http://schemas.microsoft.com/office/drawing/2014/main" id="{915229F4-4C07-3C10-2CA3-12102CEBB389}"/>
              </a:ext>
            </a:extLst>
          </p:cNvPr>
          <p:cNvSpPr txBox="1"/>
          <p:nvPr/>
        </p:nvSpPr>
        <p:spPr>
          <a:xfrm>
            <a:off x="6096000" y="2008482"/>
            <a:ext cx="333376" cy="182048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72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434CAD2B-B10F-8886-9FF8-6EDE3A8FC6F0}"/>
              </a:ext>
            </a:extLst>
          </p:cNvPr>
          <p:cNvSpPr txBox="1"/>
          <p:nvPr/>
        </p:nvSpPr>
        <p:spPr>
          <a:xfrm>
            <a:off x="6716436" y="2646736"/>
            <a:ext cx="2881139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b="1">
                <a:latin typeface="Source Sans Pro"/>
                <a:ea typeface="Source Sans Pro"/>
                <a:cs typeface="Calibri"/>
              </a:rPr>
              <a:t>Štandardizácia</a:t>
            </a:r>
          </a:p>
        </p:txBody>
      </p:sp>
    </p:spTree>
    <p:extLst>
      <p:ext uri="{BB962C8B-B14F-4D97-AF65-F5344CB8AC3E}">
        <p14:creationId xmlns:p14="http://schemas.microsoft.com/office/powerpoint/2010/main" val="2401911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8CF4A-8A4F-119E-B5A2-E575241B2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6FFA7EB-2A38-ACA4-85F7-1506E4F9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Nahratie šablóny a potvrdenie správnosti údajov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1ADDA40-2E15-B07E-E36A-3E85480E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90" y="1250757"/>
            <a:ext cx="9176845" cy="517103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3585E9-0236-D3D3-4E3E-0C88569BD2E4}"/>
              </a:ext>
            </a:extLst>
          </p:cNvPr>
          <p:cNvCxnSpPr/>
          <p:nvPr/>
        </p:nvCxnSpPr>
        <p:spPr>
          <a:xfrm flipH="1" flipV="1">
            <a:off x="5222327" y="3179378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09587C-7F7C-3A59-2A03-C5718F57B1EE}"/>
              </a:ext>
            </a:extLst>
          </p:cNvPr>
          <p:cNvCxnSpPr>
            <a:cxnSpLocks/>
          </p:cNvCxnSpPr>
          <p:nvPr/>
        </p:nvCxnSpPr>
        <p:spPr>
          <a:xfrm flipH="1" flipV="1">
            <a:off x="5701861" y="6187964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651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258EC-AD02-F3B8-8F02-36F7E157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6EC3A78-5C75-8970-9418-ABDE18B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 fontScale="90000"/>
          </a:bodyPr>
          <a:lstStyle/>
          <a:p>
            <a:r>
              <a:rPr lang="sk-SK" sz="2400">
                <a:latin typeface="Source Sans Pro"/>
                <a:ea typeface="Source Sans Pro"/>
              </a:rPr>
              <a:t>Stiahnutie šablóny pre špeciálny materiál (postupne pre všetky žiadané programy)</a:t>
            </a:r>
            <a:endParaRPr lang="sk-SK" sz="2400" b="0">
              <a:solidFill>
                <a:srgbClr val="000000"/>
              </a:solidFill>
              <a:latin typeface="Source Sans Pro"/>
              <a:ea typeface="Source Sans Pro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C43703-56FC-2F75-7571-3A17FDC222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615" r="3649" b="44872"/>
          <a:stretch>
            <a:fillRect/>
          </a:stretch>
        </p:blipFill>
        <p:spPr>
          <a:xfrm>
            <a:off x="1412328" y="2391900"/>
            <a:ext cx="9367350" cy="233354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BC968B-AF17-049F-6608-36C483D8FCF4}"/>
              </a:ext>
            </a:extLst>
          </p:cNvPr>
          <p:cNvCxnSpPr/>
          <p:nvPr/>
        </p:nvCxnSpPr>
        <p:spPr>
          <a:xfrm flipH="1" flipV="1">
            <a:off x="3271344" y="4007068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24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04A5-9291-00AA-6805-7EE3E9EF0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19B61A6-D138-0473-4EAD-427EB989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Vyplnenie šablóny pre špeciálny materiál vybraných programov</a:t>
            </a:r>
            <a:endParaRPr lang="sk-SK" sz="2400" b="0">
              <a:solidFill>
                <a:srgbClr val="000000"/>
              </a:solidFill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318E15-6FF7-6D9A-A1CC-0A85AEB4F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72" y="1256263"/>
            <a:ext cx="10615449" cy="48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67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A0CCA-DBA5-0BBA-48C9-1D4EFD4FF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8650C59-E6A2-7333-07C9-C1538207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Nahratie šablóny a dokladov o zabezpečení</a:t>
            </a:r>
            <a:endParaRPr lang="sk-SK" sz="2400" b="0">
              <a:solidFill>
                <a:srgbClr val="000000"/>
              </a:solidFill>
              <a:latin typeface="Source Sans Pro"/>
              <a:ea typeface="Source Sans Pro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AABB39-8B9C-5055-CE1D-FA459D789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48" y="1135295"/>
            <a:ext cx="10549759" cy="521145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7778C8-FF23-5B12-4BEF-2EAEB94AEF76}"/>
              </a:ext>
            </a:extLst>
          </p:cNvPr>
          <p:cNvCxnSpPr>
            <a:cxnSpLocks/>
          </p:cNvCxnSpPr>
          <p:nvPr/>
        </p:nvCxnSpPr>
        <p:spPr>
          <a:xfrm flipH="1" flipV="1">
            <a:off x="3612930" y="1629102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647FED-4552-A523-6380-BCF132390653}"/>
              </a:ext>
            </a:extLst>
          </p:cNvPr>
          <p:cNvCxnSpPr>
            <a:cxnSpLocks/>
          </p:cNvCxnSpPr>
          <p:nvPr/>
        </p:nvCxnSpPr>
        <p:spPr>
          <a:xfrm flipH="1" flipV="1">
            <a:off x="3468413" y="4913584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B22CAA-4BB0-6245-B338-E0343C8B7359}"/>
              </a:ext>
            </a:extLst>
          </p:cNvPr>
          <p:cNvCxnSpPr>
            <a:cxnSpLocks/>
          </p:cNvCxnSpPr>
          <p:nvPr/>
        </p:nvCxnSpPr>
        <p:spPr>
          <a:xfrm flipH="1" flipV="1">
            <a:off x="5695292" y="5977756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10CFDF-CB43-FF3A-9D0F-6D383EA9AAAE}"/>
              </a:ext>
            </a:extLst>
          </p:cNvPr>
          <p:cNvSpPr txBox="1"/>
          <p:nvPr/>
        </p:nvSpPr>
        <p:spPr>
          <a:xfrm>
            <a:off x="6687207" y="5817286"/>
            <a:ext cx="467447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Pokračovať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je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možné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len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po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nahratí</a:t>
            </a: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160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súborov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892675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0F5A7-2FFB-42B2-D66B-C904C3E5B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8EA642E-D7CB-04DE-4721-88507397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Dátum začiatku poskytovania a Projekt stratégie a rozvoja nemocnice</a:t>
            </a:r>
            <a:endParaRPr lang="sk-SK" sz="2400" b="0">
              <a:solidFill>
                <a:srgbClr val="000000"/>
              </a:solidFill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41270B-3B82-AC71-E751-FAC817976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07" y="1228517"/>
            <a:ext cx="10247587" cy="517610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A12B10-DD7F-7B0A-1DCD-3B3DE0D42EE9}"/>
              </a:ext>
            </a:extLst>
          </p:cNvPr>
          <p:cNvCxnSpPr>
            <a:cxnSpLocks/>
          </p:cNvCxnSpPr>
          <p:nvPr/>
        </p:nvCxnSpPr>
        <p:spPr>
          <a:xfrm flipH="1" flipV="1">
            <a:off x="2338551" y="2364826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D353D9-BC40-512C-5BAE-6A499788310C}"/>
              </a:ext>
            </a:extLst>
          </p:cNvPr>
          <p:cNvCxnSpPr>
            <a:cxnSpLocks/>
          </p:cNvCxnSpPr>
          <p:nvPr/>
        </p:nvCxnSpPr>
        <p:spPr>
          <a:xfrm flipH="1" flipV="1">
            <a:off x="4532585" y="3166240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33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7B326-CD44-C48D-CB22-C24DDDBD9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B2CF014-3A0A-1FC5-ECD0-113B51A1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Doklad o zaplatení a skompletizovanie žiadosti</a:t>
            </a:r>
            <a:endParaRPr lang="sk-SK" sz="240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FFAEBF-6920-47BD-E905-86BE6B7E9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2" y="1415416"/>
            <a:ext cx="9301656" cy="470377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97FBEC-EA74-52D9-50A3-8FE05529ED88}"/>
              </a:ext>
            </a:extLst>
          </p:cNvPr>
          <p:cNvCxnSpPr>
            <a:cxnSpLocks/>
          </p:cNvCxnSpPr>
          <p:nvPr/>
        </p:nvCxnSpPr>
        <p:spPr>
          <a:xfrm flipH="1" flipV="1">
            <a:off x="5478516" y="3100550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FE1513-9BEF-B57A-F8C2-79509F928B08}"/>
              </a:ext>
            </a:extLst>
          </p:cNvPr>
          <p:cNvCxnSpPr>
            <a:cxnSpLocks/>
          </p:cNvCxnSpPr>
          <p:nvPr/>
        </p:nvCxnSpPr>
        <p:spPr>
          <a:xfrm flipH="1" flipV="1">
            <a:off x="8526516" y="5471947"/>
            <a:ext cx="9590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824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45467-F50D-6377-EC64-8224695E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FFCA07-75DC-990E-DB12-844ED1D1AD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3159393"/>
            <a:ext cx="7111039" cy="1087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buNone/>
            </a:pPr>
            <a:r>
              <a:rPr lang="en-GB" b="1" err="1">
                <a:latin typeface="Source Sans Pro"/>
                <a:ea typeface="Source Sans Pro"/>
              </a:rPr>
              <a:t>Žiadosť</a:t>
            </a:r>
            <a:r>
              <a:rPr lang="en-GB" b="1">
                <a:latin typeface="Source Sans Pro"/>
                <a:ea typeface="Source Sans Pro"/>
              </a:rPr>
              <a:t> o </a:t>
            </a:r>
            <a:r>
              <a:rPr lang="sk-SK" b="1">
                <a:latin typeface="Source Sans Pro"/>
                <a:ea typeface="Source Sans Pro"/>
              </a:rPr>
              <a:t>zrušenie </a:t>
            </a:r>
            <a:r>
              <a:rPr lang="en-GB" b="1" err="1">
                <a:latin typeface="Source Sans Pro"/>
                <a:ea typeface="Source Sans Pro"/>
              </a:rPr>
              <a:t>doplnkového</a:t>
            </a:r>
            <a:r>
              <a:rPr lang="en-GB" b="1">
                <a:latin typeface="Source Sans Pro"/>
                <a:ea typeface="Source Sans Pro"/>
              </a:rPr>
              <a:t> </a:t>
            </a:r>
            <a:r>
              <a:rPr lang="en-GB" b="1" err="1">
                <a:latin typeface="Source Sans Pro"/>
                <a:ea typeface="Source Sans Pro"/>
              </a:rPr>
              <a:t>programu</a:t>
            </a:r>
            <a:endParaRPr lang="en-GB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en-GB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7FF28-088F-D640-1805-68E811B2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Source Sans Pro"/>
                <a:ea typeface="Source Sans Pro"/>
              </a:rPr>
              <a:t>Ukážka</a:t>
            </a:r>
            <a:r>
              <a:rPr lang="en-GB">
                <a:latin typeface="Source Sans Pro"/>
                <a:ea typeface="Source Sans Pro"/>
              </a:rPr>
              <a:t> č.</a:t>
            </a:r>
            <a:r>
              <a:rPr lang="sk-SK">
                <a:latin typeface="Source Sans Pro"/>
                <a:ea typeface="Source Sans Pro"/>
              </a:rPr>
              <a:t> </a:t>
            </a:r>
            <a:r>
              <a:rPr lang="en-GB">
                <a:latin typeface="Source Sans Pro"/>
                <a:ea typeface="Source Sans Pro"/>
              </a:rPr>
              <a:t>4</a:t>
            </a:r>
            <a:endParaRPr lang="en-GB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57D4A22-821C-723A-D2FF-C98C9A7D3029}"/>
              </a:ext>
            </a:extLst>
          </p:cNvPr>
          <p:cNvSpPr txBox="1">
            <a:spLocks/>
          </p:cNvSpPr>
          <p:nvPr/>
        </p:nvSpPr>
        <p:spPr>
          <a:xfrm>
            <a:off x="4520795" y="3662735"/>
            <a:ext cx="6719647" cy="2671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Platné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pre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kategorizované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nemocnice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a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doplnkové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programy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,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ktoré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boli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 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pridelené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 v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rozhodnutiach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v </a:t>
            </a:r>
            <a:r>
              <a:rPr lang="en-GB" err="1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roku</a:t>
            </a:r>
            <a:r>
              <a:rPr lang="en-GB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 2025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14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762C9-E0D2-CE5B-F807-9060D47E8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92D4BE81-EAAF-1DDC-44F9-620D6ECF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57" y="1641280"/>
            <a:ext cx="10430843" cy="3885487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6C997E9C-3615-FD1B-E08D-AB2EC7DA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 anchor="ctr">
            <a:normAutofit/>
          </a:bodyPr>
          <a:lstStyle/>
          <a:p>
            <a:r>
              <a:rPr lang="sk-SK" sz="2400"/>
              <a:t>Výber žiadosti</a:t>
            </a:r>
          </a:p>
        </p:txBody>
      </p:sp>
    </p:spTree>
    <p:extLst>
      <p:ext uri="{BB962C8B-B14F-4D97-AF65-F5344CB8AC3E}">
        <p14:creationId xmlns:p14="http://schemas.microsoft.com/office/powerpoint/2010/main" val="2016620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0021-6D0C-001C-BBF6-5C150DAF1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406B676-A3F3-7F12-B60C-2AE715BD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</p:spPr>
        <p:txBody>
          <a:bodyPr anchor="ctr">
            <a:normAutofit/>
          </a:bodyPr>
          <a:lstStyle/>
          <a:p>
            <a:r>
              <a:rPr lang="sk-SK" sz="2400"/>
              <a:t>Výber programov a ich úrovní, ktoré žiadate odobrať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59900D8-3982-DD9F-6CFD-03F4E1C8C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271869"/>
            <a:ext cx="10312400" cy="5027382"/>
          </a:xfrm>
          <a:prstGeom prst="rect">
            <a:avLst/>
          </a:prstGeom>
        </p:spPr>
      </p:pic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DE599D3C-88B5-2C21-EE08-97B8EAEDEFD7}"/>
              </a:ext>
            </a:extLst>
          </p:cNvPr>
          <p:cNvCxnSpPr/>
          <p:nvPr/>
        </p:nvCxnSpPr>
        <p:spPr>
          <a:xfrm flipH="1">
            <a:off x="8829368" y="2556388"/>
            <a:ext cx="1081548" cy="6292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0598C7C4-B406-3A7D-30E5-C813CF92B5FD}"/>
              </a:ext>
            </a:extLst>
          </p:cNvPr>
          <p:cNvCxnSpPr>
            <a:cxnSpLocks/>
          </p:cNvCxnSpPr>
          <p:nvPr/>
        </p:nvCxnSpPr>
        <p:spPr>
          <a:xfrm flipV="1">
            <a:off x="6813755" y="4993327"/>
            <a:ext cx="1066801" cy="7388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2">
            <a:extLst>
              <a:ext uri="{FF2B5EF4-FFF2-40B4-BE49-F238E27FC236}">
                <a16:creationId xmlns:a16="http://schemas.microsoft.com/office/drawing/2014/main" id="{4EBE4E89-99EB-74AA-48FB-0F5B15CBF20B}"/>
              </a:ext>
            </a:extLst>
          </p:cNvPr>
          <p:cNvSpPr txBox="1"/>
          <p:nvPr/>
        </p:nvSpPr>
        <p:spPr>
          <a:xfrm>
            <a:off x="7880556" y="1971913"/>
            <a:ext cx="3849328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Označená len úroveň III. = po schválení žiadosti </a:t>
            </a:r>
          </a:p>
          <a:p>
            <a:r>
              <a:rPr lang="sk-SK" sz="16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bude nemocnica naďalej poskytovať </a:t>
            </a:r>
            <a:r>
              <a:rPr lang="sk-SK" sz="1600" err="1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úr</a:t>
            </a:r>
            <a:r>
              <a:rPr lang="sk-SK" sz="16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. II. a I.</a:t>
            </a:r>
            <a:endParaRPr lang="en-US">
              <a:solidFill>
                <a:srgbClr val="FF0000"/>
              </a:solidFill>
              <a:latin typeface="Source Sans Pro"/>
              <a:ea typeface="Source Sans Pro"/>
              <a:cs typeface="Calibri"/>
            </a:endParaRPr>
          </a:p>
        </p:txBody>
      </p:sp>
      <p:sp>
        <p:nvSpPr>
          <p:cNvPr id="12" name="BlokTextu 12">
            <a:extLst>
              <a:ext uri="{FF2B5EF4-FFF2-40B4-BE49-F238E27FC236}">
                <a16:creationId xmlns:a16="http://schemas.microsoft.com/office/drawing/2014/main" id="{22F6F215-F9D5-D919-CF84-05A9182DCF4B}"/>
              </a:ext>
            </a:extLst>
          </p:cNvPr>
          <p:cNvSpPr txBox="1"/>
          <p:nvPr/>
        </p:nvSpPr>
        <p:spPr>
          <a:xfrm>
            <a:off x="4715388" y="5693371"/>
            <a:ext cx="3849328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Po schválení žiadosti bude odobraný celý program</a:t>
            </a:r>
            <a:endParaRPr lang="en-US">
              <a:solidFill>
                <a:srgbClr val="FF0000"/>
              </a:solidFill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561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ED6D-231D-A833-DE59-0FBD872A4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34FC78E0-D944-FABA-0348-EC7A63AC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57" y="2045474"/>
            <a:ext cx="10430843" cy="3077098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55B98666-45E4-11B7-014A-EC4D7249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</p:spPr>
        <p:txBody>
          <a:bodyPr anchor="ctr">
            <a:normAutofit/>
          </a:bodyPr>
          <a:lstStyle/>
          <a:p>
            <a:r>
              <a:rPr lang="sk-SK" sz="2400"/>
              <a:t>Dátum odobrania programov a prípadné poznámky</a:t>
            </a:r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17C275C1-0E62-0991-85FA-09D62D62BBCE}"/>
              </a:ext>
            </a:extLst>
          </p:cNvPr>
          <p:cNvCxnSpPr/>
          <p:nvPr/>
        </p:nvCxnSpPr>
        <p:spPr>
          <a:xfrm flipH="1">
            <a:off x="2133600" y="2939845"/>
            <a:ext cx="161249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23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07023216-1AE8-67E0-7D58-879C0C3AA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1421779" cy="5124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r>
              <a:rPr lang="sk-SK" sz="9600">
                <a:solidFill>
                  <a:schemeClr val="bg1"/>
                </a:solidFill>
                <a:latin typeface="Source Sans Pro"/>
                <a:ea typeface="Source Sans Pro"/>
              </a:rPr>
              <a:t>2.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B146552-B43F-2380-015F-8A999A7BF52E}"/>
              </a:ext>
            </a:extLst>
          </p:cNvPr>
          <p:cNvSpPr txBox="1"/>
          <p:nvPr/>
        </p:nvSpPr>
        <p:spPr>
          <a:xfrm>
            <a:off x="2111297" y="2592039"/>
            <a:ext cx="5649952" cy="200226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661BFA2B-DD33-EDBA-4C9C-817E7A2BA295}"/>
              </a:ext>
            </a:extLst>
          </p:cNvPr>
          <p:cNvSpPr txBox="1"/>
          <p:nvPr/>
        </p:nvSpPr>
        <p:spPr>
          <a:xfrm>
            <a:off x="2111297" y="2666380"/>
            <a:ext cx="5402147" cy="185358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r>
              <a:rPr lang="sk-SK" sz="3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Časová os podávania a vyhodnocovania žiadostí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376C0147-5C94-FF2E-6FE6-8E99922B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57" y="5938440"/>
            <a:ext cx="2794243" cy="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4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6C9F-E59D-3A1D-031D-CF18A44A5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950F6B6-5167-D3D1-5591-7FF28FAC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</p:spPr>
        <p:txBody>
          <a:bodyPr anchor="ctr">
            <a:normAutofit/>
          </a:bodyPr>
          <a:lstStyle/>
          <a:p>
            <a:r>
              <a:rPr lang="sk-SK" sz="2400"/>
              <a:t>Doklad o zaplatení správneho poplatku a skompletizovanie žiadosti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03975ED-0A9B-3C33-6A14-917DE09B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2" y="1592824"/>
            <a:ext cx="10649922" cy="3932903"/>
          </a:xfrm>
          <a:prstGeom prst="rect">
            <a:avLst/>
          </a:prstGeom>
        </p:spPr>
      </p:pic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FDF9911F-701D-F749-AF86-FFC44B676C8E}"/>
              </a:ext>
            </a:extLst>
          </p:cNvPr>
          <p:cNvCxnSpPr>
            <a:cxnSpLocks/>
          </p:cNvCxnSpPr>
          <p:nvPr/>
        </p:nvCxnSpPr>
        <p:spPr>
          <a:xfrm flipH="1">
            <a:off x="3991897" y="3106994"/>
            <a:ext cx="13863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5E8DF5F7-2CA6-B2F0-7500-E3A654710855}"/>
              </a:ext>
            </a:extLst>
          </p:cNvPr>
          <p:cNvCxnSpPr>
            <a:cxnSpLocks/>
          </p:cNvCxnSpPr>
          <p:nvPr/>
        </p:nvCxnSpPr>
        <p:spPr>
          <a:xfrm flipH="1">
            <a:off x="3377380" y="5117690"/>
            <a:ext cx="147975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85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3397F-4DDA-1ED3-D06B-AFAD23B93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B6779B-EE90-2EDB-D45E-BEF97E0765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3159393"/>
            <a:ext cx="7111039" cy="1087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b="1">
                <a:latin typeface="Source Sans Pro"/>
                <a:ea typeface="Source Sans Pro"/>
              </a:rPr>
              <a:t>Žiadosť o rozdelenie povinných programov medzi hlavnou a partnerskou nemocnicou</a:t>
            </a:r>
            <a:endParaRPr lang="en-GB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EE326F-C25D-BD60-C2D6-2380E936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Source Sans Pro"/>
                <a:ea typeface="Source Sans Pro"/>
              </a:rPr>
              <a:t>Ukážka</a:t>
            </a:r>
            <a:r>
              <a:rPr lang="en-GB">
                <a:latin typeface="Source Sans Pro"/>
                <a:ea typeface="Source Sans Pro"/>
              </a:rPr>
              <a:t> č.</a:t>
            </a:r>
            <a:r>
              <a:rPr lang="sk-SK">
                <a:latin typeface="Source Sans Pro"/>
                <a:ea typeface="Source Sans Pro"/>
              </a:rPr>
              <a:t> </a:t>
            </a:r>
            <a:r>
              <a:rPr lang="en-GB">
                <a:latin typeface="Source Sans Pro"/>
                <a:ea typeface="Source Sans Pro"/>
              </a:rPr>
              <a:t>5</a:t>
            </a:r>
            <a:endParaRPr lang="en-GB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70B8099-B23C-2125-AACE-A2AB7DFBA339}"/>
              </a:ext>
            </a:extLst>
          </p:cNvPr>
          <p:cNvSpPr txBox="1">
            <a:spLocks/>
          </p:cNvSpPr>
          <p:nvPr/>
        </p:nvSpPr>
        <p:spPr>
          <a:xfrm>
            <a:off x="4514226" y="4026529"/>
            <a:ext cx="6719647" cy="26718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</a:rPr>
              <a:t>O rozdelenie povinných programov žiada hlavná nemocnica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46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6C48-B3A8-235D-E02B-289536673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>
            <a:extLst>
              <a:ext uri="{FF2B5EF4-FFF2-40B4-BE49-F238E27FC236}">
                <a16:creationId xmlns:a16="http://schemas.microsoft.com/office/drawing/2014/main" id="{2445FF1D-ADF3-FBE1-DEBC-9D51D873C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57" y="1628240"/>
            <a:ext cx="10430843" cy="3911566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87F8FCCB-6D22-55BA-60DD-487FDBA5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</p:spPr>
        <p:txBody>
          <a:bodyPr anchor="ctr">
            <a:normAutofit/>
          </a:bodyPr>
          <a:lstStyle/>
          <a:p>
            <a:r>
              <a:rPr lang="sk-SK" sz="2400"/>
              <a:t>Výber žiadosti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86A2A01D-65DA-C153-AE10-B166C98EF8BE}"/>
              </a:ext>
            </a:extLst>
          </p:cNvPr>
          <p:cNvSpPr/>
          <p:nvPr/>
        </p:nvSpPr>
        <p:spPr>
          <a:xfrm>
            <a:off x="4355690" y="3687097"/>
            <a:ext cx="3067665" cy="82590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8071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A93E6-0A14-CC15-6429-32CEE7F5B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705CB7AE-4829-87B8-41A7-60EEC602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12" y="1054269"/>
            <a:ext cx="9446210" cy="5219032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6ADEB078-6020-8C43-3645-8599B275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482475"/>
            <a:ext cx="11372848" cy="474223"/>
          </a:xfrm>
        </p:spPr>
        <p:txBody>
          <a:bodyPr anchor="ctr">
            <a:normAutofit fontScale="90000"/>
          </a:bodyPr>
          <a:lstStyle/>
          <a:p>
            <a:r>
              <a:rPr lang="sk-SK" sz="2400"/>
              <a:t>Výber partnerskej nemocnice a programov, ktoré bude partnerská nemocnica poskytovať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CA7FD221-0655-12DE-73AB-D3E507AF3073}"/>
              </a:ext>
            </a:extLst>
          </p:cNvPr>
          <p:cNvCxnSpPr/>
          <p:nvPr/>
        </p:nvCxnSpPr>
        <p:spPr>
          <a:xfrm flipH="1">
            <a:off x="4119717" y="3333135"/>
            <a:ext cx="12093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6FA6A0EB-2D52-5AAC-0E5A-0AA78FFEBD3E}"/>
              </a:ext>
            </a:extLst>
          </p:cNvPr>
          <p:cNvCxnSpPr/>
          <p:nvPr/>
        </p:nvCxnSpPr>
        <p:spPr>
          <a:xfrm flipH="1">
            <a:off x="7064479" y="4862051"/>
            <a:ext cx="12093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BB670967-123A-FB87-1C6A-F722F131E6B3}"/>
              </a:ext>
            </a:extLst>
          </p:cNvPr>
          <p:cNvCxnSpPr/>
          <p:nvPr/>
        </p:nvCxnSpPr>
        <p:spPr>
          <a:xfrm flipH="1">
            <a:off x="7143137" y="5609303"/>
            <a:ext cx="12093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12">
            <a:extLst>
              <a:ext uri="{FF2B5EF4-FFF2-40B4-BE49-F238E27FC236}">
                <a16:creationId xmlns:a16="http://schemas.microsoft.com/office/drawing/2014/main" id="{329A3C3F-9508-F1BB-66E5-2BF49EDAABAD}"/>
              </a:ext>
            </a:extLst>
          </p:cNvPr>
          <p:cNvSpPr txBox="1"/>
          <p:nvPr/>
        </p:nvSpPr>
        <p:spPr>
          <a:xfrm>
            <a:off x="8445910" y="4689995"/>
            <a:ext cx="3657600" cy="1044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4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Povinné programy z programového profilu </a:t>
            </a:r>
          </a:p>
          <a:p>
            <a:r>
              <a:rPr lang="sk-SK" sz="14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hlavnej nemocnice, ktoré po schválení žiadosti </a:t>
            </a:r>
          </a:p>
          <a:p>
            <a:r>
              <a:rPr lang="sk-SK" sz="14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bude poskytovať partnerská nemocnica</a:t>
            </a:r>
            <a:endParaRPr lang="en-US" sz="1400">
              <a:solidFill>
                <a:srgbClr val="FF0000"/>
              </a:solidFill>
              <a:latin typeface="Source Sans Pro"/>
              <a:ea typeface="Source Sans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071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FC468-7176-8C32-3517-60BC16E3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196FADC9-CC00-EC53-686F-E1720735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22" y="1172570"/>
            <a:ext cx="11212078" cy="4512860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704CB5B9-EE66-D765-5DB1-19FF1091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</p:spPr>
        <p:txBody>
          <a:bodyPr anchor="ctr">
            <a:normAutofit/>
          </a:bodyPr>
          <a:lstStyle/>
          <a:p>
            <a:r>
              <a:rPr lang="sk-SK" sz="2400"/>
              <a:t>Nahranie zmluvy o spolupráci medzi hlavnou a partnerskou nemocnicou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0FACCAA4-077F-B26D-36F7-974497A61AFE}"/>
              </a:ext>
            </a:extLst>
          </p:cNvPr>
          <p:cNvCxnSpPr>
            <a:cxnSpLocks/>
          </p:cNvCxnSpPr>
          <p:nvPr/>
        </p:nvCxnSpPr>
        <p:spPr>
          <a:xfrm flipH="1">
            <a:off x="4523147" y="1936954"/>
            <a:ext cx="15633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57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F5E23-74D2-4FAC-616A-29C57264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7C1250A9-D89B-8924-B771-0D81BA0F9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2" y="1611868"/>
            <a:ext cx="11269043" cy="3634264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4FE5E509-5F43-E771-AF07-60EE2B55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</p:spPr>
        <p:txBody>
          <a:bodyPr anchor="ctr">
            <a:normAutofit/>
          </a:bodyPr>
          <a:lstStyle/>
          <a:p>
            <a:r>
              <a:rPr lang="sk-SK" sz="2400"/>
              <a:t>Dátum rozdelenia povinných programov a priestor pre prípadné poznámky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1D8F0F3E-3576-5C9C-6AD2-B0ED6CD009DA}"/>
              </a:ext>
            </a:extLst>
          </p:cNvPr>
          <p:cNvCxnSpPr/>
          <p:nvPr/>
        </p:nvCxnSpPr>
        <p:spPr>
          <a:xfrm flipH="1">
            <a:off x="2389238" y="2979174"/>
            <a:ext cx="17698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42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3B0C7-0ED0-FDB6-8914-C3FAA6B1D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887F547-7723-B220-B499-F1B8BBFE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57" y="1445629"/>
            <a:ext cx="11018729" cy="3966741"/>
          </a:xfrm>
          <a:prstGeom prst="rect">
            <a:avLst/>
          </a:prstGeom>
          <a:noFill/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4D168132-B4CB-1B7D-C3C7-84C8F8B7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482475"/>
            <a:ext cx="10534648" cy="474223"/>
          </a:xfrm>
        </p:spPr>
        <p:txBody>
          <a:bodyPr anchor="ctr">
            <a:normAutofit/>
          </a:bodyPr>
          <a:lstStyle/>
          <a:p>
            <a:r>
              <a:rPr lang="sk-SK" sz="2400"/>
              <a:t>Doklad o zaplatení správneho poplatku a skompletizovanie žiadosti</a:t>
            </a: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6697AA3E-44A5-EE5E-231F-3A1095BFEADC}"/>
              </a:ext>
            </a:extLst>
          </p:cNvPr>
          <p:cNvCxnSpPr/>
          <p:nvPr/>
        </p:nvCxnSpPr>
        <p:spPr>
          <a:xfrm flipH="1">
            <a:off x="4237703" y="3018503"/>
            <a:ext cx="14748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032F1535-8C31-EE31-1E1D-7634ED9FF2D7}"/>
              </a:ext>
            </a:extLst>
          </p:cNvPr>
          <p:cNvCxnSpPr/>
          <p:nvPr/>
        </p:nvCxnSpPr>
        <p:spPr>
          <a:xfrm flipH="1">
            <a:off x="6582696" y="5058696"/>
            <a:ext cx="14748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235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6CA25-C2BF-9AB6-223D-93D77C7EB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07BAA5-0794-CDC0-D199-F27AB1A856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14226" y="3159393"/>
            <a:ext cx="7111039" cy="1087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>
                <a:latin typeface="Source Sans Pro"/>
                <a:ea typeface="Source Sans Pro"/>
              </a:rPr>
              <a:t>Export </a:t>
            </a:r>
            <a:r>
              <a:rPr lang="en-GB" b="1" err="1">
                <a:latin typeface="Source Sans Pro"/>
                <a:ea typeface="Source Sans Pro"/>
              </a:rPr>
              <a:t>žiadostí</a:t>
            </a:r>
            <a:r>
              <a:rPr lang="en-GB" b="1">
                <a:latin typeface="Source Sans Pro"/>
                <a:ea typeface="Source Sans Pro"/>
              </a:rPr>
              <a:t> a </a:t>
            </a:r>
            <a:r>
              <a:rPr lang="en-GB" b="1" err="1">
                <a:latin typeface="Source Sans Pro"/>
                <a:ea typeface="Source Sans Pro"/>
              </a:rPr>
              <a:t>odoslanie</a:t>
            </a:r>
            <a:r>
              <a:rPr lang="en-GB" b="1">
                <a:latin typeface="Source Sans Pro"/>
                <a:ea typeface="Source Sans Pro"/>
              </a:rPr>
              <a:t> </a:t>
            </a:r>
            <a:r>
              <a:rPr lang="en-GB" b="1" err="1">
                <a:latin typeface="Source Sans Pro"/>
                <a:ea typeface="Source Sans Pro"/>
              </a:rPr>
              <a:t>cez</a:t>
            </a:r>
            <a:r>
              <a:rPr lang="en-GB" b="1">
                <a:latin typeface="Source Sans Pro"/>
                <a:ea typeface="Source Sans Pro"/>
              </a:rPr>
              <a:t> </a:t>
            </a:r>
            <a:r>
              <a:rPr lang="en-GB" b="1" err="1">
                <a:latin typeface="Source Sans Pro"/>
                <a:ea typeface="Source Sans Pro"/>
              </a:rPr>
              <a:t>portál</a:t>
            </a:r>
            <a:br>
              <a:rPr lang="en-GB" b="1">
                <a:latin typeface="Source Sans Pro"/>
                <a:ea typeface="Source Sans Pro"/>
              </a:rPr>
            </a:br>
            <a:r>
              <a:rPr lang="en-GB" b="1">
                <a:latin typeface="Source Sans Pro"/>
                <a:ea typeface="Source Sans Pro"/>
              </a:rPr>
              <a:t>slovensko.sk</a:t>
            </a:r>
            <a:endParaRPr lang="en-GB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2D73FA-E555-D3B6-0903-E35E26F9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Source Sans Pro"/>
                <a:ea typeface="Source Sans Pro"/>
              </a:rPr>
              <a:t>Ukážka</a:t>
            </a:r>
            <a:r>
              <a:rPr lang="en-GB">
                <a:latin typeface="Source Sans Pro"/>
                <a:ea typeface="Source Sans Pro"/>
              </a:rPr>
              <a:t> č.</a:t>
            </a:r>
            <a:r>
              <a:rPr lang="sk-SK">
                <a:latin typeface="Source Sans Pro"/>
                <a:ea typeface="Source Sans Pro"/>
              </a:rPr>
              <a:t> 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40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FEA49-5460-AD56-DEA4-6B9DCFEE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A2344DF-FF25-F8CD-C324-0A432479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Stiahnutie žiadostí a príloh ako ZIP do vášho počítaču</a:t>
            </a:r>
            <a:endParaRPr lang="sk-SK" sz="2400"/>
          </a:p>
        </p:txBody>
      </p:sp>
      <p:pic>
        <p:nvPicPr>
          <p:cNvPr id="2" name="Picture 1" descr="A white and black document with black text&#10;&#10;AI-generated content may be incorrect.">
            <a:extLst>
              <a:ext uri="{FF2B5EF4-FFF2-40B4-BE49-F238E27FC236}">
                <a16:creationId xmlns:a16="http://schemas.microsoft.com/office/drawing/2014/main" id="{9720F79A-0D4B-08C2-C268-D5B4F345E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79" y="1906811"/>
            <a:ext cx="10562897" cy="3694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EF1022-69ED-D2DB-934F-76E256B2C7EB}"/>
              </a:ext>
            </a:extLst>
          </p:cNvPr>
          <p:cNvSpPr/>
          <p:nvPr/>
        </p:nvSpPr>
        <p:spPr>
          <a:xfrm>
            <a:off x="10129343" y="3599792"/>
            <a:ext cx="321878" cy="302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38748F-BC02-FBAA-8581-003175FE0F56}"/>
              </a:ext>
            </a:extLst>
          </p:cNvPr>
          <p:cNvSpPr/>
          <p:nvPr/>
        </p:nvSpPr>
        <p:spPr>
          <a:xfrm>
            <a:off x="10142481" y="4217275"/>
            <a:ext cx="321878" cy="302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90CA31-C10C-7EA0-2EC9-5C7912600507}"/>
              </a:ext>
            </a:extLst>
          </p:cNvPr>
          <p:cNvCxnSpPr>
            <a:cxnSpLocks/>
          </p:cNvCxnSpPr>
          <p:nvPr/>
        </p:nvCxnSpPr>
        <p:spPr>
          <a:xfrm flipH="1" flipV="1">
            <a:off x="10490636" y="3941378"/>
            <a:ext cx="716019" cy="289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EE8CA8-A236-6F36-99B3-555303AA0D5D}"/>
              </a:ext>
            </a:extLst>
          </p:cNvPr>
          <p:cNvCxnSpPr>
            <a:cxnSpLocks/>
          </p:cNvCxnSpPr>
          <p:nvPr/>
        </p:nvCxnSpPr>
        <p:spPr>
          <a:xfrm flipH="1" flipV="1">
            <a:off x="10516912" y="4558860"/>
            <a:ext cx="716019" cy="289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98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32FC3-4229-965D-51D6-0F60D4295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8200BAD-4C27-2CAE-7027-7B61AD31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Obsah exportovaného ZIP súboru</a:t>
            </a:r>
            <a:endParaRPr lang="sk-SK" sz="240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AF8A855-09A8-94A7-31C3-A6B163C30F0A}"/>
              </a:ext>
            </a:extLst>
          </p:cNvPr>
          <p:cNvSpPr txBox="1"/>
          <p:nvPr/>
        </p:nvSpPr>
        <p:spPr>
          <a:xfrm>
            <a:off x="973393" y="1212337"/>
            <a:ext cx="5122607" cy="5155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latin typeface="Source Sans Pro"/>
                <a:ea typeface="Source Sans Pro"/>
                <a:cs typeface="Calibri"/>
              </a:rPr>
              <a:t>Obsah ZIP súboru po </a:t>
            </a:r>
            <a:r>
              <a:rPr lang="sk-SK" sz="2000" err="1">
                <a:latin typeface="Source Sans Pro"/>
                <a:ea typeface="Source Sans Pro"/>
                <a:cs typeface="Calibri"/>
              </a:rPr>
              <a:t>rozkliknutí</a:t>
            </a:r>
            <a:r>
              <a:rPr lang="sk-SK" sz="2000">
                <a:latin typeface="Source Sans Pro"/>
                <a:ea typeface="Source Sans Pro"/>
                <a:cs typeface="Calibri"/>
              </a:rPr>
              <a:t> </a:t>
            </a:r>
            <a:endParaRPr lang="sk-SK" sz="2000" b="1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2D5CE4A-F243-47C5-2F89-D9D33EE8A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93" y="1727916"/>
            <a:ext cx="4915586" cy="1076475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A28CB5E-975D-A438-8807-86C0674E1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352" y="1727916"/>
            <a:ext cx="3952568" cy="4620497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F0F0AD1D-A9F4-0826-93A0-A47FDE867306}"/>
              </a:ext>
            </a:extLst>
          </p:cNvPr>
          <p:cNvSpPr txBox="1"/>
          <p:nvPr/>
        </p:nvSpPr>
        <p:spPr>
          <a:xfrm>
            <a:off x="7039352" y="1212337"/>
            <a:ext cx="5122607" cy="5155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latin typeface="Source Sans Pro"/>
                <a:ea typeface="Source Sans Pro"/>
                <a:cs typeface="Calibri"/>
              </a:rPr>
              <a:t>Obsah priečinku „</a:t>
            </a:r>
            <a:r>
              <a:rPr lang="sk-SK" sz="2000" err="1">
                <a:latin typeface="Source Sans Pro"/>
                <a:ea typeface="Source Sans Pro"/>
                <a:cs typeface="Calibri"/>
              </a:rPr>
              <a:t>prilohy</a:t>
            </a:r>
            <a:r>
              <a:rPr lang="sk-SK" sz="2000">
                <a:latin typeface="Source Sans Pro"/>
                <a:ea typeface="Source Sans Pro"/>
                <a:cs typeface="Calibri"/>
              </a:rPr>
              <a:t>“ po </a:t>
            </a:r>
            <a:r>
              <a:rPr lang="sk-SK" sz="2000" err="1">
                <a:latin typeface="Source Sans Pro"/>
                <a:ea typeface="Source Sans Pro"/>
                <a:cs typeface="Calibri"/>
              </a:rPr>
              <a:t>rozkliknutí</a:t>
            </a:r>
            <a:r>
              <a:rPr lang="sk-SK" sz="2000">
                <a:latin typeface="Source Sans Pro"/>
                <a:ea typeface="Source Sans Pro"/>
                <a:cs typeface="Calibri"/>
              </a:rPr>
              <a:t> </a:t>
            </a:r>
            <a:endParaRPr lang="sk-SK" sz="2000" b="1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AC48011B-6442-EB5A-C0F7-5B023F48A79B}"/>
              </a:ext>
            </a:extLst>
          </p:cNvPr>
          <p:cNvCxnSpPr>
            <a:cxnSpLocks/>
          </p:cNvCxnSpPr>
          <p:nvPr/>
        </p:nvCxnSpPr>
        <p:spPr>
          <a:xfrm flipV="1">
            <a:off x="1700981" y="2804391"/>
            <a:ext cx="0" cy="1059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6FEAC4E6-D8AD-BA09-CA27-11449DAD1C9F}"/>
              </a:ext>
            </a:extLst>
          </p:cNvPr>
          <p:cNvSpPr txBox="1"/>
          <p:nvPr/>
        </p:nvSpPr>
        <p:spPr>
          <a:xfrm>
            <a:off x="314089" y="3880865"/>
            <a:ext cx="3402503" cy="7244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Informácie zadané do žiadosti </a:t>
            </a:r>
            <a:br>
              <a:rPr lang="sk-SK" sz="20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</a:br>
            <a:r>
              <a:rPr lang="sk-SK" sz="20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spracované do písomnej formy</a:t>
            </a:r>
            <a:endParaRPr lang="sk-SK" sz="2000" b="1">
              <a:solidFill>
                <a:srgbClr val="FF0000"/>
              </a:solidFill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F1365D0C-52E2-C600-B3AC-24CE76D10170}"/>
              </a:ext>
            </a:extLst>
          </p:cNvPr>
          <p:cNvCxnSpPr>
            <a:cxnSpLocks/>
          </p:cNvCxnSpPr>
          <p:nvPr/>
        </p:nvCxnSpPr>
        <p:spPr>
          <a:xfrm>
            <a:off x="4935794" y="5211096"/>
            <a:ext cx="151416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>
            <a:extLst>
              <a:ext uri="{FF2B5EF4-FFF2-40B4-BE49-F238E27FC236}">
                <a16:creationId xmlns:a16="http://schemas.microsoft.com/office/drawing/2014/main" id="{20E9C431-113F-C493-BC8A-F1B68DA885D5}"/>
              </a:ext>
            </a:extLst>
          </p:cNvPr>
          <p:cNvSpPr txBox="1"/>
          <p:nvPr/>
        </p:nvSpPr>
        <p:spPr>
          <a:xfrm>
            <a:off x="1360411" y="4848890"/>
            <a:ext cx="3402503" cy="7244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Všetky súbory, ktoré ste nahrali</a:t>
            </a:r>
          </a:p>
          <a:p>
            <a:r>
              <a:rPr lang="sk-SK" sz="2000">
                <a:solidFill>
                  <a:srgbClr val="FF0000"/>
                </a:solidFill>
                <a:latin typeface="Source Sans Pro"/>
                <a:ea typeface="Source Sans Pro"/>
                <a:cs typeface="Calibri"/>
              </a:rPr>
              <a:t>počas vypĺňania žiadosti</a:t>
            </a:r>
          </a:p>
        </p:txBody>
      </p:sp>
    </p:spTree>
    <p:extLst>
      <p:ext uri="{BB962C8B-B14F-4D97-AF65-F5344CB8AC3E}">
        <p14:creationId xmlns:p14="http://schemas.microsoft.com/office/powerpoint/2010/main" val="55443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6EF66-BFCC-810E-F82E-BCE666397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0D72094-51D1-4159-0DE2-53DC7842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>
                <a:cs typeface="Calibri" panose="020F0502020204030204" pitchFamily="34" charset="0"/>
              </a:rPr>
              <a:t>Ročný cyklus žiadostí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DB4E6C8-EBB6-C4AF-BC2D-3A046CEA9809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11CE458E-99DD-02A0-6BB7-2ECA5D5F179E}"/>
              </a:ext>
            </a:extLst>
          </p:cNvPr>
          <p:cNvCxnSpPr>
            <a:cxnSpLocks/>
          </p:cNvCxnSpPr>
          <p:nvPr/>
        </p:nvCxnSpPr>
        <p:spPr>
          <a:xfrm>
            <a:off x="1433509" y="3686175"/>
            <a:ext cx="95964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E29CED8C-35CA-54ED-8285-6D23AF16BF79}"/>
              </a:ext>
            </a:extLst>
          </p:cNvPr>
          <p:cNvSpPr/>
          <p:nvPr/>
        </p:nvSpPr>
        <p:spPr>
          <a:xfrm>
            <a:off x="1343021" y="3590925"/>
            <a:ext cx="180973" cy="17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3B2E33A2-C357-4039-B111-AEC336B49C16}"/>
              </a:ext>
            </a:extLst>
          </p:cNvPr>
          <p:cNvSpPr txBox="1"/>
          <p:nvPr/>
        </p:nvSpPr>
        <p:spPr>
          <a:xfrm>
            <a:off x="890879" y="3890657"/>
            <a:ext cx="1085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19. marec 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5BC696E6-6639-55D8-ED3D-AB39536801BC}"/>
              </a:ext>
            </a:extLst>
          </p:cNvPr>
          <p:cNvSpPr txBox="1"/>
          <p:nvPr/>
        </p:nvSpPr>
        <p:spPr>
          <a:xfrm>
            <a:off x="689663" y="4229211"/>
            <a:ext cx="1487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Tento </a:t>
            </a:r>
            <a:r>
              <a:rPr lang="sk-SK" sz="160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webinár</a:t>
            </a:r>
            <a:endParaRPr lang="sk-SK" sz="160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38BC8843-70B1-4EC8-2772-B5DE19914137}"/>
              </a:ext>
            </a:extLst>
          </p:cNvPr>
          <p:cNvSpPr/>
          <p:nvPr/>
        </p:nvSpPr>
        <p:spPr>
          <a:xfrm>
            <a:off x="2520999" y="3590925"/>
            <a:ext cx="180973" cy="17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5A43FBF4-8F61-2774-DCAC-D92FB318426D}"/>
              </a:ext>
            </a:extLst>
          </p:cNvPr>
          <p:cNvSpPr txBox="1"/>
          <p:nvPr/>
        </p:nvSpPr>
        <p:spPr>
          <a:xfrm>
            <a:off x="2134377" y="2609851"/>
            <a:ext cx="9542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30. apríl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BDF986A1-0DB3-259F-C626-799E6CFC7C79}"/>
              </a:ext>
            </a:extLst>
          </p:cNvPr>
          <p:cNvSpPr txBox="1"/>
          <p:nvPr/>
        </p:nvSpPr>
        <p:spPr>
          <a:xfrm>
            <a:off x="1343022" y="2915659"/>
            <a:ext cx="2536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Deadline</a:t>
            </a:r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na podávanie žiadostí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B71C9C63-5AAE-38A1-C743-2B3166E738DF}"/>
              </a:ext>
            </a:extLst>
          </p:cNvPr>
          <p:cNvSpPr/>
          <p:nvPr/>
        </p:nvSpPr>
        <p:spPr>
          <a:xfrm>
            <a:off x="4893907" y="3590925"/>
            <a:ext cx="180973" cy="17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295C80F1-11FC-2042-B7BF-BB6C44292D3B}"/>
              </a:ext>
            </a:extLst>
          </p:cNvPr>
          <p:cNvSpPr txBox="1"/>
          <p:nvPr/>
        </p:nvSpPr>
        <p:spPr>
          <a:xfrm>
            <a:off x="3942680" y="3890657"/>
            <a:ext cx="226877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Najneskôr 31. august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DC83E528-A7E0-D309-8A48-AE7CE25F5A63}"/>
              </a:ext>
            </a:extLst>
          </p:cNvPr>
          <p:cNvSpPr txBox="1"/>
          <p:nvPr/>
        </p:nvSpPr>
        <p:spPr>
          <a:xfrm>
            <a:off x="3715930" y="4196174"/>
            <a:ext cx="2536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Doručenie rozhodnutí zo strany MZ SR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0C446D78-DC74-7C94-ED49-DF31C711F73A}"/>
              </a:ext>
            </a:extLst>
          </p:cNvPr>
          <p:cNvSpPr/>
          <p:nvPr/>
        </p:nvSpPr>
        <p:spPr>
          <a:xfrm>
            <a:off x="5792161" y="3590925"/>
            <a:ext cx="180973" cy="17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F1569EAA-046E-6251-ABDA-04CE3E9F2185}"/>
              </a:ext>
            </a:extLst>
          </p:cNvPr>
          <p:cNvSpPr txBox="1"/>
          <p:nvPr/>
        </p:nvSpPr>
        <p:spPr>
          <a:xfrm>
            <a:off x="4787236" y="2486284"/>
            <a:ext cx="219082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sz="1600" b="1">
                <a:latin typeface="Source Sans Pro"/>
                <a:ea typeface="Source Sans Pro"/>
                <a:cs typeface="Calibri"/>
              </a:rPr>
              <a:t>Do 15 dní od doručenia rozhodnutí </a:t>
            </a:r>
            <a:endParaRPr lang="sk-SK" sz="1600" b="1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0409171F-4003-A9DC-F236-F3CA264C66D0}"/>
              </a:ext>
            </a:extLst>
          </p:cNvPr>
          <p:cNvSpPr txBox="1"/>
          <p:nvPr/>
        </p:nvSpPr>
        <p:spPr>
          <a:xfrm>
            <a:off x="4603887" y="3039227"/>
            <a:ext cx="253692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sz="1600">
                <a:latin typeface="Source Sans Pro"/>
                <a:ea typeface="Source Sans Pro"/>
                <a:cs typeface="Calibri"/>
              </a:rPr>
              <a:t>Podanie námietok</a:t>
            </a:r>
            <a:endParaRPr lang="sk-SK" sz="1600" b="1">
              <a:latin typeface="Source Sans Pro"/>
              <a:ea typeface="Source Sans Pro"/>
              <a:cs typeface="Calibri"/>
            </a:endParaRP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FE16107A-D4FB-D558-6905-3A8400DD6228}"/>
              </a:ext>
            </a:extLst>
          </p:cNvPr>
          <p:cNvSpPr/>
          <p:nvPr/>
        </p:nvSpPr>
        <p:spPr>
          <a:xfrm>
            <a:off x="10567584" y="3590924"/>
            <a:ext cx="180973" cy="17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FEFFD25F-8DDC-3BA2-486E-93DC48AAD415}"/>
              </a:ext>
            </a:extLst>
          </p:cNvPr>
          <p:cNvSpPr txBox="1"/>
          <p:nvPr/>
        </p:nvSpPr>
        <p:spPr>
          <a:xfrm>
            <a:off x="7667999" y="3890657"/>
            <a:ext cx="1218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31. október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93C3C181-35D7-DC3F-3C49-C9B4760C0323}"/>
              </a:ext>
            </a:extLst>
          </p:cNvPr>
          <p:cNvSpPr txBox="1"/>
          <p:nvPr/>
        </p:nvSpPr>
        <p:spPr>
          <a:xfrm>
            <a:off x="7142189" y="4196174"/>
            <a:ext cx="2270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MZ zverejní rozhodnutie o námietkach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1FEEE3F1-C774-A686-1948-EDE24440570D}"/>
              </a:ext>
            </a:extLst>
          </p:cNvPr>
          <p:cNvSpPr txBox="1"/>
          <p:nvPr/>
        </p:nvSpPr>
        <p:spPr>
          <a:xfrm>
            <a:off x="9911836" y="2591394"/>
            <a:ext cx="1492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1. január 2027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1AA4C5E4-38D1-81B7-C282-E334D19DB6D0}"/>
              </a:ext>
            </a:extLst>
          </p:cNvPr>
          <p:cNvSpPr txBox="1"/>
          <p:nvPr/>
        </p:nvSpPr>
        <p:spPr>
          <a:xfrm>
            <a:off x="9604162" y="2915659"/>
            <a:ext cx="2107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Rozhodnutia nadobúdajú účinnosť</a:t>
            </a: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7BC4F692-3B7A-9C9F-3419-9673089CFA45}"/>
              </a:ext>
            </a:extLst>
          </p:cNvPr>
          <p:cNvSpPr/>
          <p:nvPr/>
        </p:nvSpPr>
        <p:spPr>
          <a:xfrm>
            <a:off x="8186740" y="3590925"/>
            <a:ext cx="180973" cy="17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5791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A9FAD-AD1B-5751-4427-9D90532B7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80890C5-30D0-4DCA-B04D-144DBBB2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slovensko.sk - Všeobecná agenda</a:t>
            </a:r>
            <a:endParaRPr lang="sk-SK" sz="24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675D13-E89F-B4A4-61D0-349618974D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54"/>
          <a:stretch>
            <a:fillRect/>
          </a:stretch>
        </p:blipFill>
        <p:spPr>
          <a:xfrm>
            <a:off x="1222396" y="1308826"/>
            <a:ext cx="9743479" cy="4757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FCD4F8-FBEE-1CBB-7440-C141E164FF40}"/>
              </a:ext>
            </a:extLst>
          </p:cNvPr>
          <p:cNvSpPr/>
          <p:nvPr/>
        </p:nvSpPr>
        <p:spPr>
          <a:xfrm>
            <a:off x="8697309" y="4309240"/>
            <a:ext cx="1714498" cy="4466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FBB0E6-AD6C-73E4-F306-52AE6C02CA1E}"/>
              </a:ext>
            </a:extLst>
          </p:cNvPr>
          <p:cNvCxnSpPr>
            <a:cxnSpLocks/>
          </p:cNvCxnSpPr>
          <p:nvPr/>
        </p:nvCxnSpPr>
        <p:spPr>
          <a:xfrm flipH="1" flipV="1">
            <a:off x="10516912" y="4532585"/>
            <a:ext cx="794846" cy="6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512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3A50D-E669-FB68-8300-535553F83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865AF5C-78E7-FCEC-9E31-0DCA75E3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Výber štátneho orgánu</a:t>
            </a:r>
            <a:endParaRPr lang="sk-SK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A75A8-9581-201B-7645-BE1E9276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428750"/>
            <a:ext cx="9163050" cy="4000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C7DDC0-F733-6286-308D-0835B5365E5D}"/>
              </a:ext>
            </a:extLst>
          </p:cNvPr>
          <p:cNvCxnSpPr>
            <a:cxnSpLocks/>
          </p:cNvCxnSpPr>
          <p:nvPr/>
        </p:nvCxnSpPr>
        <p:spPr>
          <a:xfrm flipH="1" flipV="1">
            <a:off x="8519947" y="2995447"/>
            <a:ext cx="794846" cy="6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B6B4DC-308A-85AA-46F0-FA0BE71DF129}"/>
              </a:ext>
            </a:extLst>
          </p:cNvPr>
          <p:cNvCxnSpPr>
            <a:cxnSpLocks/>
          </p:cNvCxnSpPr>
          <p:nvPr/>
        </p:nvCxnSpPr>
        <p:spPr>
          <a:xfrm flipH="1" flipV="1">
            <a:off x="7324395" y="4663964"/>
            <a:ext cx="794846" cy="6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9772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4F0E1-01A2-F334-B000-9EE1273F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FF18475-493E-4051-3EF0-F2EABF62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Vyplnenie predmetu, prijímateľa a odosielateľa</a:t>
            </a:r>
            <a:endParaRPr lang="sk-SK"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9233F-3A85-20FE-638F-F815701A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36" y="1387200"/>
            <a:ext cx="8656583" cy="46156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FA9D3C-A7F8-C701-08E6-B1FEED0A6470}"/>
              </a:ext>
            </a:extLst>
          </p:cNvPr>
          <p:cNvCxnSpPr>
            <a:cxnSpLocks/>
          </p:cNvCxnSpPr>
          <p:nvPr/>
        </p:nvCxnSpPr>
        <p:spPr>
          <a:xfrm flipH="1" flipV="1">
            <a:off x="3947947" y="3967654"/>
            <a:ext cx="794846" cy="6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69F2F2-7679-3544-9574-B8BA09EBDC8D}"/>
              </a:ext>
            </a:extLst>
          </p:cNvPr>
          <p:cNvCxnSpPr>
            <a:cxnSpLocks/>
          </p:cNvCxnSpPr>
          <p:nvPr/>
        </p:nvCxnSpPr>
        <p:spPr>
          <a:xfrm flipH="1" flipV="1">
            <a:off x="3658912" y="4690240"/>
            <a:ext cx="794846" cy="6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B612F7-CD83-6E60-AAAA-07AB4E9480A0}"/>
              </a:ext>
            </a:extLst>
          </p:cNvPr>
          <p:cNvCxnSpPr>
            <a:cxnSpLocks/>
          </p:cNvCxnSpPr>
          <p:nvPr/>
        </p:nvCxnSpPr>
        <p:spPr>
          <a:xfrm flipH="1" flipV="1">
            <a:off x="3396153" y="5366843"/>
            <a:ext cx="794846" cy="6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311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511F4-14BE-4889-5750-EB2AFC4AD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60605B-E750-FDAF-5F1D-F97FEE293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Elektronický podpis (len samotnej správy)</a:t>
            </a:r>
            <a:endParaRPr lang="sk-SK" sz="24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4F0C4D-8CAD-B906-BC65-B0E5A05D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01" y="1250765"/>
            <a:ext cx="6574196" cy="50133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F1D193-7A1D-D2D9-2503-864F3E7AB4E7}"/>
              </a:ext>
            </a:extLst>
          </p:cNvPr>
          <p:cNvCxnSpPr>
            <a:cxnSpLocks/>
          </p:cNvCxnSpPr>
          <p:nvPr/>
        </p:nvCxnSpPr>
        <p:spPr>
          <a:xfrm>
            <a:off x="2102069" y="6036878"/>
            <a:ext cx="807981" cy="65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540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D3519-542F-2E51-57BF-0383CF28E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0F1F79D-D0F0-61B8-EFDD-BA0C17B96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Nahratie príloh (export žiadostí)</a:t>
            </a:r>
            <a:endParaRPr lang="sk-SK" sz="240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F65897-6457-40FE-F3D6-3D2AEC92C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03" y="1418733"/>
            <a:ext cx="10163175" cy="44672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D567A8-E55F-F4E1-D81C-EF11F482367D}"/>
              </a:ext>
            </a:extLst>
          </p:cNvPr>
          <p:cNvCxnSpPr>
            <a:cxnSpLocks/>
          </p:cNvCxnSpPr>
          <p:nvPr/>
        </p:nvCxnSpPr>
        <p:spPr>
          <a:xfrm flipH="1" flipV="1">
            <a:off x="3698326" y="3612930"/>
            <a:ext cx="794846" cy="65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0310CC-946E-EFC8-E3F1-2E053B6914D6}"/>
              </a:ext>
            </a:extLst>
          </p:cNvPr>
          <p:cNvCxnSpPr>
            <a:cxnSpLocks/>
          </p:cNvCxnSpPr>
          <p:nvPr/>
        </p:nvCxnSpPr>
        <p:spPr>
          <a:xfrm flipH="1" flipV="1">
            <a:off x="2207171" y="5747844"/>
            <a:ext cx="597778" cy="2693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265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10A98-77E0-DC69-D97A-945D6C77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7528BB21-0D5C-2146-FF41-0573E50456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1421779" cy="5124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9600">
                <a:solidFill>
                  <a:schemeClr val="bg1"/>
                </a:solidFill>
                <a:latin typeface="Source Sans Pro"/>
                <a:ea typeface="Source Sans Pro"/>
              </a:rPr>
              <a:t>5.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3AEF4B5-5783-A1E0-26B4-8B0A2AEE3CFC}"/>
              </a:ext>
            </a:extLst>
          </p:cNvPr>
          <p:cNvSpPr txBox="1"/>
          <p:nvPr/>
        </p:nvSpPr>
        <p:spPr>
          <a:xfrm>
            <a:off x="2111297" y="2592039"/>
            <a:ext cx="5649952" cy="200226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BACFF4C-418E-30C7-2554-89920B593503}"/>
              </a:ext>
            </a:extLst>
          </p:cNvPr>
          <p:cNvSpPr txBox="1"/>
          <p:nvPr/>
        </p:nvSpPr>
        <p:spPr>
          <a:xfrm>
            <a:off x="1934271" y="2666380"/>
            <a:ext cx="6004003" cy="185358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defTabSz="1219170"/>
            <a:r>
              <a:rPr lang="sk-SK" sz="3200" b="1">
                <a:solidFill>
                  <a:schemeClr val="bg1"/>
                </a:solidFill>
                <a:latin typeface="Source Sans Pro"/>
                <a:ea typeface="Source Sans Pro"/>
              </a:rPr>
              <a:t>Kontakt a Vaše otázky</a:t>
            </a:r>
            <a:endParaRPr lang="sk-SK" sz="32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3E418822-CC3A-1CAB-164C-2EAE575C4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57" y="5938440"/>
            <a:ext cx="2794243" cy="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140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F2D1-5EAA-1D3D-218B-0C0E1B17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6D0DDEA-DB17-D059-03B3-B9FCFFEB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/>
              <a:t>Kontaktná osoba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1814B96-D3D9-DC26-3D91-46C27F5C5B2B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9D80BF3-CA4C-2CBB-6503-9DDBE037391D}"/>
              </a:ext>
            </a:extLst>
          </p:cNvPr>
          <p:cNvSpPr txBox="1"/>
          <p:nvPr/>
        </p:nvSpPr>
        <p:spPr>
          <a:xfrm>
            <a:off x="1937457" y="4005362"/>
            <a:ext cx="3757719" cy="3566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E-mail: </a:t>
            </a:r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matej.barta@health.gov.sk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7FCA2EA-552D-5666-E2D2-E79E6F748F1B}"/>
              </a:ext>
            </a:extLst>
          </p:cNvPr>
          <p:cNvSpPr txBox="1"/>
          <p:nvPr/>
        </p:nvSpPr>
        <p:spPr>
          <a:xfrm>
            <a:off x="1118307" y="1963064"/>
            <a:ext cx="8748821" cy="57959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000">
                <a:latin typeface="Source Sans Pro"/>
                <a:ea typeface="Source Sans Pro"/>
                <a:cs typeface="Calibri"/>
              </a:rPr>
              <a:t>V prípade </a:t>
            </a:r>
            <a:r>
              <a:rPr lang="sk-SK" sz="2000" b="1">
                <a:latin typeface="Source Sans Pro"/>
                <a:ea typeface="Source Sans Pro"/>
                <a:cs typeface="Calibri"/>
              </a:rPr>
              <a:t>otázok </a:t>
            </a:r>
            <a:r>
              <a:rPr lang="sk-SK" sz="2000">
                <a:latin typeface="Source Sans Pro"/>
                <a:ea typeface="Source Sans Pro"/>
                <a:cs typeface="Calibri"/>
              </a:rPr>
              <a:t>alebo </a:t>
            </a:r>
            <a:r>
              <a:rPr lang="sk-SK" sz="2000" b="1">
                <a:latin typeface="Source Sans Pro"/>
                <a:ea typeface="Source Sans Pro"/>
                <a:cs typeface="Calibri"/>
              </a:rPr>
              <a:t>technických problémov </a:t>
            </a:r>
            <a:r>
              <a:rPr lang="sk-SK" sz="2000">
                <a:latin typeface="Source Sans Pro"/>
                <a:ea typeface="Source Sans Pro"/>
                <a:cs typeface="Calibri"/>
              </a:rPr>
              <a:t>pri vypĺňaní žiadostí kontaktujte:</a:t>
            </a:r>
            <a:endParaRPr lang="sk-SK" sz="2000" b="1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12" name="Grafický objekt 11" descr="E-mail obrys">
            <a:extLst>
              <a:ext uri="{FF2B5EF4-FFF2-40B4-BE49-F238E27FC236}">
                <a16:creationId xmlns:a16="http://schemas.microsoft.com/office/drawing/2014/main" id="{C3454EBC-70BC-BA05-E80E-DAB7BDD17A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07" y="3877670"/>
            <a:ext cx="612000" cy="612000"/>
          </a:xfrm>
          <a:prstGeom prst="rect">
            <a:avLst/>
          </a:prstGeom>
        </p:spPr>
      </p:pic>
      <p:sp>
        <p:nvSpPr>
          <p:cNvPr id="3" name="BlokTextu 5">
            <a:extLst>
              <a:ext uri="{FF2B5EF4-FFF2-40B4-BE49-F238E27FC236}">
                <a16:creationId xmlns:a16="http://schemas.microsoft.com/office/drawing/2014/main" id="{D82BB814-F4E7-5C45-F23C-FE7C811BCA6E}"/>
              </a:ext>
            </a:extLst>
          </p:cNvPr>
          <p:cNvSpPr txBox="1"/>
          <p:nvPr/>
        </p:nvSpPr>
        <p:spPr>
          <a:xfrm>
            <a:off x="1113673" y="3253659"/>
            <a:ext cx="3757719" cy="3566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2800" b="1">
                <a:latin typeface="Source Sans Pro"/>
                <a:ea typeface="Source Sans Pro"/>
                <a:cs typeface="Calibri"/>
              </a:rPr>
              <a:t>Matej Bárta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9485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2E66B-B99F-20A0-6C73-8873E7C3B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6F4C84C-AF04-AB01-B68B-9C16E18C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/>
              <a:t>Priestor pre Vaše otázky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C0250BA-0948-D8AB-260B-87D6AB52A3FE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93DA47F-8876-676A-BC6B-F317D1ABF7E4}"/>
              </a:ext>
            </a:extLst>
          </p:cNvPr>
          <p:cNvSpPr txBox="1"/>
          <p:nvPr/>
        </p:nvSpPr>
        <p:spPr>
          <a:xfrm>
            <a:off x="1721589" y="1758152"/>
            <a:ext cx="8748821" cy="57959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sk-SK" sz="20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Ďakujeme za pozornosť.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04841E1-FD58-D23F-2BDD-87B8BD2EA51A}"/>
              </a:ext>
            </a:extLst>
          </p:cNvPr>
          <p:cNvSpPr txBox="1"/>
          <p:nvPr/>
        </p:nvSpPr>
        <p:spPr>
          <a:xfrm>
            <a:off x="1802551" y="3139202"/>
            <a:ext cx="8748821" cy="57959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sk-SK" sz="20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Priestor pre Vaše otázky</a:t>
            </a:r>
          </a:p>
        </p:txBody>
      </p:sp>
      <p:pic>
        <p:nvPicPr>
          <p:cNvPr id="9" name="Grafický objekt 8" descr="Piktogram, otáznik obrys">
            <a:extLst>
              <a:ext uri="{FF2B5EF4-FFF2-40B4-BE49-F238E27FC236}">
                <a16:creationId xmlns:a16="http://schemas.microsoft.com/office/drawing/2014/main" id="{23FF4932-B94A-0A4A-7264-43E6A5964B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9672" y="3906681"/>
            <a:ext cx="1492656" cy="14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66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ECE38-0B7F-F155-6A16-5232F850C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1C59060-BE8B-5D58-CFAA-77467D9E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/>
              <a:t>Dodatočné usmernenia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E71862B-D10C-7B61-5F20-CA658B929CB4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2171CE1-DECD-14A9-CEBD-476CB6C6E261}"/>
              </a:ext>
            </a:extLst>
          </p:cNvPr>
          <p:cNvSpPr txBox="1"/>
          <p:nvPr/>
        </p:nvSpPr>
        <p:spPr>
          <a:xfrm>
            <a:off x="1816839" y="1360087"/>
            <a:ext cx="9813185" cy="822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/>
              <a:t>Vypĺňanie žiadostí prostredníctvom digitálnych formulárov </a:t>
            </a:r>
            <a:r>
              <a:rPr lang="sk-SK" sz="1600" b="1"/>
              <a:t>nie je zákonnou povinnosťou </a:t>
            </a:r>
            <a:r>
              <a:rPr lang="sk-SK" sz="1600"/>
              <a:t>(žiadosti môžete aj naďalej</a:t>
            </a:r>
            <a:br>
              <a:rPr lang="sk-SK" sz="1600"/>
            </a:br>
            <a:r>
              <a:rPr lang="sk-SK" sz="1600"/>
              <a:t>pripraviť podľa starých vzorov a doručiť do elektronickej schránky alebo do podateľne). Veríme však, že digitálne </a:t>
            </a:r>
            <a:br>
              <a:rPr lang="sk-SK" sz="1600"/>
            </a:br>
            <a:r>
              <a:rPr lang="sk-SK" sz="1600"/>
              <a:t>formuláre Vám tento proces uľahčia.</a:t>
            </a:r>
            <a:endParaRPr lang="sk-SK" sz="160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34E02A4-049D-BF91-A126-FEA5B71D822C}"/>
              </a:ext>
            </a:extLst>
          </p:cNvPr>
          <p:cNvSpPr txBox="1"/>
          <p:nvPr/>
        </p:nvSpPr>
        <p:spPr>
          <a:xfrm>
            <a:off x="1816839" y="2274636"/>
            <a:ext cx="9813185" cy="57243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Žiadosti podané pred konaním </a:t>
            </a:r>
            <a:r>
              <a:rPr lang="sk-SK" sz="1600" err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webináru</a:t>
            </a:r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(bez využitia digitálneho formuláru) sú  </a:t>
            </a:r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naďalej zaevidované a platné</a:t>
            </a:r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Grafický objekt 11" descr="kontrola doručenej pošty obrys">
            <a:extLst>
              <a:ext uri="{FF2B5EF4-FFF2-40B4-BE49-F238E27FC236}">
                <a16:creationId xmlns:a16="http://schemas.microsoft.com/office/drawing/2014/main" id="{DA08AE70-210B-73F3-FD5D-1BCE781B3C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550" y="2256611"/>
            <a:ext cx="612000" cy="6120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9F188416-4B0A-789E-0501-FDD75E217261}"/>
              </a:ext>
            </a:extLst>
          </p:cNvPr>
          <p:cNvSpPr txBox="1"/>
          <p:nvPr/>
        </p:nvSpPr>
        <p:spPr>
          <a:xfrm>
            <a:off x="1816839" y="3016922"/>
            <a:ext cx="9813185" cy="77911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Pri podaní žiadosti cez portál slovensko.sk je potrebný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elektronický podpis štatutára nemocnice</a:t>
            </a:r>
            <a:r>
              <a:rPr lang="sk-SK" sz="1600">
                <a:latin typeface="Source Sans Pro"/>
                <a:ea typeface="Source Sans Pro"/>
                <a:cs typeface="Calibri"/>
              </a:rPr>
              <a:t>. Pri viacerých </a:t>
            </a: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štatutároch stačí elektronický podpis jedného z nich.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Podpisuje sa len samotná správa, nie prílohy</a:t>
            </a:r>
            <a:r>
              <a:rPr lang="sk-SK" sz="1600">
                <a:latin typeface="Source Sans Pro"/>
                <a:ea typeface="Source Sans Pro"/>
                <a:cs typeface="Calibri"/>
              </a:rPr>
              <a:t>.</a:t>
            </a:r>
            <a:endParaRPr lang="sk-SK" sz="1600"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afický objekt 14" descr="Podpis obrys">
            <a:extLst>
              <a:ext uri="{FF2B5EF4-FFF2-40B4-BE49-F238E27FC236}">
                <a16:creationId xmlns:a16="http://schemas.microsoft.com/office/drawing/2014/main" id="{35A9CBB8-9ACF-5701-2644-9B11B8436F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550" y="3100479"/>
            <a:ext cx="612000" cy="612000"/>
          </a:xfrm>
          <a:prstGeom prst="rect">
            <a:avLst/>
          </a:prstGeo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58B56B40-3833-2E98-7511-274EDA9370DB}"/>
              </a:ext>
            </a:extLst>
          </p:cNvPr>
          <p:cNvSpPr txBox="1"/>
          <p:nvPr/>
        </p:nvSpPr>
        <p:spPr>
          <a:xfrm>
            <a:off x="1816838" y="3965887"/>
            <a:ext cx="9813185" cy="82233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Štatutár nemocnice môže na účel elektronického podpisu žiadosti </a:t>
            </a:r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poveriť inú osobu</a:t>
            </a:r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 V takom prípade je potrebné </a:t>
            </a:r>
          </a:p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k žiadosti priložiť </a:t>
            </a:r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notársky overené poverenie</a:t>
            </a:r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8" name="Grafický objekt 17" descr="Manažment obrys">
            <a:extLst>
              <a:ext uri="{FF2B5EF4-FFF2-40B4-BE49-F238E27FC236}">
                <a16:creationId xmlns:a16="http://schemas.microsoft.com/office/drawing/2014/main" id="{3E1826CE-91DE-828E-276F-E13B8B8FBF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550" y="4071055"/>
            <a:ext cx="612000" cy="612000"/>
          </a:xfrm>
          <a:prstGeom prst="rect">
            <a:avLst/>
          </a:prstGeom>
        </p:spPr>
      </p:pic>
      <p:pic>
        <p:nvPicPr>
          <p:cNvPr id="20" name="Grafický objekt 19" descr="Informácie obrys">
            <a:extLst>
              <a:ext uri="{FF2B5EF4-FFF2-40B4-BE49-F238E27FC236}">
                <a16:creationId xmlns:a16="http://schemas.microsoft.com/office/drawing/2014/main" id="{B447A283-95F0-DF4E-45CD-B109B90020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550" y="1390427"/>
            <a:ext cx="612000" cy="612000"/>
          </a:xfrm>
          <a:prstGeom prst="rect">
            <a:avLst/>
          </a:prstGeom>
        </p:spPr>
      </p:pic>
      <p:sp>
        <p:nvSpPr>
          <p:cNvPr id="21" name="BlokTextu 20">
            <a:extLst>
              <a:ext uri="{FF2B5EF4-FFF2-40B4-BE49-F238E27FC236}">
                <a16:creationId xmlns:a16="http://schemas.microsoft.com/office/drawing/2014/main" id="{D8343D56-F64C-7BA3-9F10-F1CF16100312}"/>
              </a:ext>
            </a:extLst>
          </p:cNvPr>
          <p:cNvSpPr txBox="1"/>
          <p:nvPr/>
        </p:nvSpPr>
        <p:spPr>
          <a:xfrm>
            <a:off x="861842" y="5134022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AF7F0F83-8C28-C79F-9F87-162E8AA25156}"/>
              </a:ext>
            </a:extLst>
          </p:cNvPr>
          <p:cNvSpPr txBox="1"/>
          <p:nvPr/>
        </p:nvSpPr>
        <p:spPr>
          <a:xfrm>
            <a:off x="1816838" y="4958076"/>
            <a:ext cx="9813185" cy="54127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Poplatky spojené s podávaním žiadostí (správne poplatky, kaucie) prosím posielajte na </a:t>
            </a:r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účet štátnej pokladnice</a:t>
            </a:r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4E516837-2F6E-25C3-2F02-B093C0431968}"/>
              </a:ext>
            </a:extLst>
          </p:cNvPr>
          <p:cNvSpPr txBox="1"/>
          <p:nvPr/>
        </p:nvSpPr>
        <p:spPr>
          <a:xfrm>
            <a:off x="1818877" y="5427192"/>
            <a:ext cx="7936761" cy="2234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Číslo účtu (Štátna pokladnica): SK9881800000007000150078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FC2FF947-0968-BFD8-2E11-271DA18EE1AC}"/>
              </a:ext>
            </a:extLst>
          </p:cNvPr>
          <p:cNvSpPr txBox="1"/>
          <p:nvPr/>
        </p:nvSpPr>
        <p:spPr>
          <a:xfrm>
            <a:off x="1818878" y="5742815"/>
            <a:ext cx="7936761" cy="2234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Variabilný symbol: IČO nemocnice</a:t>
            </a:r>
          </a:p>
        </p:txBody>
      </p:sp>
      <p:pic>
        <p:nvPicPr>
          <p:cNvPr id="25" name="Grafický objekt 24" descr="Peniaze obrys">
            <a:extLst>
              <a:ext uri="{FF2B5EF4-FFF2-40B4-BE49-F238E27FC236}">
                <a16:creationId xmlns:a16="http://schemas.microsoft.com/office/drawing/2014/main" id="{BCA97288-0394-FA8F-43A7-A6B22F49047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550" y="4922713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20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FD1A9-FBAC-3500-75DA-265493D31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C7A9341-7AC5-0CDF-430F-1B4A8589A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/>
              <a:t>Odpovede na otázky z </a:t>
            </a:r>
            <a:r>
              <a:rPr lang="sk-SK" sz="2400" err="1"/>
              <a:t>webináru</a:t>
            </a:r>
            <a:endParaRPr lang="sk-SK" sz="240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3ABBC26-E84C-5C49-A61B-AAAA9A5F90C3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2C906E72-B89F-DCAF-A7C5-8356D498C9CB}"/>
              </a:ext>
            </a:extLst>
          </p:cNvPr>
          <p:cNvSpPr txBox="1"/>
          <p:nvPr/>
        </p:nvSpPr>
        <p:spPr>
          <a:xfrm>
            <a:off x="1859756" y="1202970"/>
            <a:ext cx="990361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b="1"/>
              <a:t>Je potrebné podať žiadosť o zmenu adresy, ak naša nemocnica postavila nové oddelenie na inej adrese / nadobudla novú budovu?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937E3109-EB31-75EA-EF2A-5B82E7CE427E}"/>
              </a:ext>
            </a:extLst>
          </p:cNvPr>
          <p:cNvSpPr txBox="1"/>
          <p:nvPr/>
        </p:nvSpPr>
        <p:spPr>
          <a:xfrm>
            <a:off x="2135981" y="1832104"/>
            <a:ext cx="990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Áno – prosím použite žiadosť o zmenu údajov o mieste prevádzkovania a zadajte všetky platné miesta prevádzkovania.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2BA06911-7B69-4DB3-D871-1EA69656387B}"/>
              </a:ext>
            </a:extLst>
          </p:cNvPr>
          <p:cNvSpPr txBox="1"/>
          <p:nvPr/>
        </p:nvSpPr>
        <p:spPr>
          <a:xfrm>
            <a:off x="1859756" y="2578472"/>
            <a:ext cx="990361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b="1"/>
              <a:t>Niektoré žiadosti vyžadujú "Projekt stratégie a rozvoja nemocnice" ako povinnú prílohu. </a:t>
            </a:r>
            <a:br>
              <a:rPr lang="sk-SK" b="1"/>
            </a:br>
            <a:r>
              <a:rPr lang="sk-SK" b="1"/>
              <a:t>Čo by takýto dokument mal obsahovať? 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1340551B-5E31-5858-33BA-F069F0487CF9}"/>
              </a:ext>
            </a:extLst>
          </p:cNvPr>
          <p:cNvSpPr txBox="1"/>
          <p:nvPr/>
        </p:nvSpPr>
        <p:spPr>
          <a:xfrm>
            <a:off x="2135981" y="3156253"/>
            <a:ext cx="990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Stačí jednoduché písomné vysvetlenie odôvodnenia žiadosti, už existujúci plán vypracovaný v rámci POO, prípadne iný existujúci rozvojový / strategický plán. 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34DD64A1-8E50-D1A6-419F-42CBF445697D}"/>
              </a:ext>
            </a:extLst>
          </p:cNvPr>
          <p:cNvSpPr txBox="1"/>
          <p:nvPr/>
        </p:nvSpPr>
        <p:spPr>
          <a:xfrm>
            <a:off x="1859756" y="3870704"/>
            <a:ext cx="990361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b="1"/>
              <a:t>Niektoré žiadosti vyžadujú "Doklad o splnení materiálno-technického zabezpečenia" ako povinnú prílohu k novým žiadaným programom. Je potrebné nahrať aj faktúry nákupov?</a:t>
            </a:r>
            <a:endParaRPr lang="en-US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8290846B-2BC4-91C4-A64F-9F8E510C60D2}"/>
              </a:ext>
            </a:extLst>
          </p:cNvPr>
          <p:cNvSpPr txBox="1"/>
          <p:nvPr/>
        </p:nvSpPr>
        <p:spPr>
          <a:xfrm>
            <a:off x="2135981" y="4502841"/>
            <a:ext cx="990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Faktúry patria medzi akceptovateľné formy dokladu, vyhovujúce sú však napr. aj exporty z interného systému, potvrdenie nákupov či objednávok, výpisy z banky (v prípade vinkulácie prostriedkov) a pod. </a:t>
            </a:r>
          </a:p>
        </p:txBody>
      </p:sp>
      <p:pic>
        <p:nvPicPr>
          <p:cNvPr id="30" name="Grafický objekt 29" descr="Piktogram, otáznik obrys">
            <a:extLst>
              <a:ext uri="{FF2B5EF4-FFF2-40B4-BE49-F238E27FC236}">
                <a16:creationId xmlns:a16="http://schemas.microsoft.com/office/drawing/2014/main" id="{0F66A7CB-EC25-0E00-F432-0ED1340A71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56" y="2540802"/>
            <a:ext cx="612000" cy="612000"/>
          </a:xfrm>
          <a:prstGeom prst="rect">
            <a:avLst/>
          </a:prstGeom>
        </p:spPr>
      </p:pic>
      <p:pic>
        <p:nvPicPr>
          <p:cNvPr id="31" name="Grafický objekt 30" descr="Piktogram, otáznik obrys">
            <a:extLst>
              <a:ext uri="{FF2B5EF4-FFF2-40B4-BE49-F238E27FC236}">
                <a16:creationId xmlns:a16="http://schemas.microsoft.com/office/drawing/2014/main" id="{1533C555-8146-90A0-5E9B-9A43AA6F34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56" y="1202970"/>
            <a:ext cx="612000" cy="612000"/>
          </a:xfrm>
          <a:prstGeom prst="rect">
            <a:avLst/>
          </a:prstGeom>
        </p:spPr>
      </p:pic>
      <p:pic>
        <p:nvPicPr>
          <p:cNvPr id="32" name="Grafický objekt 31" descr="Piktogram, otáznik obrys">
            <a:extLst>
              <a:ext uri="{FF2B5EF4-FFF2-40B4-BE49-F238E27FC236}">
                <a16:creationId xmlns:a16="http://schemas.microsoft.com/office/drawing/2014/main" id="{DB001238-0809-028A-8277-07DE4AEC1F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56" y="3887869"/>
            <a:ext cx="612000" cy="612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EFEBD79F-CCCB-8B40-4DDF-A3E8F9E825C9}"/>
              </a:ext>
            </a:extLst>
          </p:cNvPr>
          <p:cNvSpPr txBox="1"/>
          <p:nvPr/>
        </p:nvSpPr>
        <p:spPr>
          <a:xfrm>
            <a:off x="1859756" y="5185665"/>
            <a:ext cx="990361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b="1"/>
              <a:t>Je možné editovať žiadosti po exporte? </a:t>
            </a:r>
            <a:endParaRPr lang="en-US"/>
          </a:p>
        </p:txBody>
      </p:sp>
      <p:pic>
        <p:nvPicPr>
          <p:cNvPr id="4" name="Grafický objekt 3" descr="Piktogram, otáznik obrys">
            <a:extLst>
              <a:ext uri="{FF2B5EF4-FFF2-40B4-BE49-F238E27FC236}">
                <a16:creationId xmlns:a16="http://schemas.microsoft.com/office/drawing/2014/main" id="{9B3624B9-33DB-9FB5-B686-C024A4710A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56" y="5064331"/>
            <a:ext cx="612000" cy="6120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352F8154-1920-57D0-7264-5B44972C23D9}"/>
              </a:ext>
            </a:extLst>
          </p:cNvPr>
          <p:cNvSpPr txBox="1"/>
          <p:nvPr/>
        </p:nvSpPr>
        <p:spPr>
          <a:xfrm>
            <a:off x="2135981" y="5554997"/>
            <a:ext cx="990361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/>
              <a:t>Áno – po exporte žiadosť ostáva uložená a môžete sa k nej vrátiť, upravovať ju, a následne exportovať upravenú verziu. Záväznou sa žiadosť stáva až po odoslaní cez slovensko.sk</a:t>
            </a:r>
          </a:p>
        </p:txBody>
      </p:sp>
    </p:spTree>
    <p:extLst>
      <p:ext uri="{BB962C8B-B14F-4D97-AF65-F5344CB8AC3E}">
        <p14:creationId xmlns:p14="http://schemas.microsoft.com/office/powerpoint/2010/main" val="302242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0B982-FD06-2142-20A4-B20C18823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1EA02D8-6754-8006-8F53-9B2908A02AC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823914"/>
            <a:ext cx="1421779" cy="51247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9600">
                <a:solidFill>
                  <a:schemeClr val="bg1"/>
                </a:solidFill>
                <a:latin typeface="Source Sans Pro"/>
                <a:ea typeface="Source Sans Pro"/>
              </a:rPr>
              <a:t>3.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DE30900-9105-A782-006E-77BA54493C15}"/>
              </a:ext>
            </a:extLst>
          </p:cNvPr>
          <p:cNvSpPr txBox="1"/>
          <p:nvPr/>
        </p:nvSpPr>
        <p:spPr>
          <a:xfrm>
            <a:off x="2111297" y="2592039"/>
            <a:ext cx="5649952" cy="200226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8166692-2EF8-6406-A817-2B2BF07D53D4}"/>
              </a:ext>
            </a:extLst>
          </p:cNvPr>
          <p:cNvSpPr txBox="1"/>
          <p:nvPr/>
        </p:nvSpPr>
        <p:spPr>
          <a:xfrm>
            <a:off x="2111297" y="2666380"/>
            <a:ext cx="5402147" cy="185358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normAutofit/>
          </a:bodyPr>
          <a:lstStyle/>
          <a:p>
            <a:pPr defTabSz="1219170"/>
            <a:r>
              <a:rPr lang="sk-SK" sz="3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Prehľad typov žiadostí v zákone č. 540/2021 Z. z.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016B1536-2DFE-2122-D159-86735E72A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57" y="5938440"/>
            <a:ext cx="2794243" cy="9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29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D75E-F335-B808-5720-497116A6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673EB6B-DB37-36D0-4FEC-1CEF09E6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1" y="482475"/>
            <a:ext cx="10715623" cy="474223"/>
          </a:xfrm>
        </p:spPr>
        <p:txBody>
          <a:bodyPr>
            <a:normAutofit/>
          </a:bodyPr>
          <a:lstStyle/>
          <a:p>
            <a:r>
              <a:rPr lang="sk-SK" sz="2400"/>
              <a:t>Odpovede na otázky z </a:t>
            </a:r>
            <a:r>
              <a:rPr lang="sk-SK" sz="2400" err="1"/>
              <a:t>webináru</a:t>
            </a:r>
            <a:endParaRPr lang="sk-SK" sz="240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F17B20CF-B313-76D8-3D1D-7670C063B321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75A7138-739C-6AF2-64A4-E3953AFF4913}"/>
              </a:ext>
            </a:extLst>
          </p:cNvPr>
          <p:cNvSpPr txBox="1"/>
          <p:nvPr/>
        </p:nvSpPr>
        <p:spPr>
          <a:xfrm>
            <a:off x="2012157" y="1362032"/>
            <a:ext cx="990361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b="1"/>
              <a:t>Sme špecializovaná nemocnica, máme záujem o poskytovanie doplnkového programu X úrovní I. a II. Musíme žiadať o úroveň I. aj II. alebo stačí len tá najvyššia?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3F615B3-06FD-AE5A-4AA7-C2EC382C01AB}"/>
              </a:ext>
            </a:extLst>
          </p:cNvPr>
          <p:cNvSpPr txBox="1"/>
          <p:nvPr/>
        </p:nvSpPr>
        <p:spPr>
          <a:xfrm>
            <a:off x="2288382" y="1992442"/>
            <a:ext cx="990361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/>
              <a:t>Prosím vyplňte všetky úrovne, o ktoré žiadate a ktoré ešte aktuálne neposkytujete.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EF0A693-4507-5ADE-6708-EBE14102485D}"/>
              </a:ext>
            </a:extLst>
          </p:cNvPr>
          <p:cNvSpPr txBox="1"/>
          <p:nvPr/>
        </p:nvSpPr>
        <p:spPr>
          <a:xfrm>
            <a:off x="2012157" y="2992184"/>
            <a:ext cx="990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/>
              <a:t>V rozhodnutí z roku 2025 sme dostali program X ako riadne schválený. Znamená to, že tento program máme nastálo?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31E5D36-9BCD-A15E-8C9E-8CF3D3C76029}"/>
              </a:ext>
            </a:extLst>
          </p:cNvPr>
          <p:cNvSpPr txBox="1"/>
          <p:nvPr/>
        </p:nvSpPr>
        <p:spPr>
          <a:xfrm>
            <a:off x="2288382" y="3638515"/>
            <a:ext cx="990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Áno.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1642504-FA17-1137-E7FC-9C94166DE11A}"/>
              </a:ext>
            </a:extLst>
          </p:cNvPr>
          <p:cNvSpPr txBox="1"/>
          <p:nvPr/>
        </p:nvSpPr>
        <p:spPr>
          <a:xfrm>
            <a:off x="2012157" y="4526471"/>
            <a:ext cx="990361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b="1"/>
              <a:t>V rozhodnutí z roku 2025 sme dostali podmienene schválené programy na 30 mesiacov. Treba ich po tejto dobe opäť žiadať alebo ich MZ SR automaticky vyhodnotí?</a:t>
            </a:r>
            <a:endParaRPr lang="en-US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D65DF19E-B5DB-9384-F32D-562391A77644}"/>
              </a:ext>
            </a:extLst>
          </p:cNvPr>
          <p:cNvSpPr txBox="1"/>
          <p:nvPr/>
        </p:nvSpPr>
        <p:spPr>
          <a:xfrm>
            <a:off x="2288382" y="5172802"/>
            <a:ext cx="990361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/>
              <a:t>MZ SR bude tieto programy po 30 mesiacoch </a:t>
            </a:r>
            <a:r>
              <a:rPr lang="sk-SK" err="1"/>
              <a:t>evaluovať</a:t>
            </a:r>
            <a:r>
              <a:rPr lang="sk-SK"/>
              <a:t> automaticky – nie je potrebné teda o tieto </a:t>
            </a:r>
          </a:p>
          <a:p>
            <a:r>
              <a:rPr lang="sk-SK"/>
              <a:t>programy opäť žiadať.</a:t>
            </a:r>
          </a:p>
        </p:txBody>
      </p:sp>
      <p:pic>
        <p:nvPicPr>
          <p:cNvPr id="13" name="Grafický objekt 12" descr="Piktogram, otáznik obrys">
            <a:extLst>
              <a:ext uri="{FF2B5EF4-FFF2-40B4-BE49-F238E27FC236}">
                <a16:creationId xmlns:a16="http://schemas.microsoft.com/office/drawing/2014/main" id="{A31FF28F-05F2-E73C-8FE8-33D0228C93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56" y="1380442"/>
            <a:ext cx="612000" cy="612000"/>
          </a:xfrm>
          <a:prstGeom prst="rect">
            <a:avLst/>
          </a:prstGeom>
        </p:spPr>
      </p:pic>
      <p:pic>
        <p:nvPicPr>
          <p:cNvPr id="14" name="Grafický objekt 13" descr="Piktogram, otáznik obrys">
            <a:extLst>
              <a:ext uri="{FF2B5EF4-FFF2-40B4-BE49-F238E27FC236}">
                <a16:creationId xmlns:a16="http://schemas.microsoft.com/office/drawing/2014/main" id="{6810F49E-BA16-8B36-F59D-E3CDC77673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56" y="3009349"/>
            <a:ext cx="612000" cy="612000"/>
          </a:xfrm>
          <a:prstGeom prst="rect">
            <a:avLst/>
          </a:prstGeom>
        </p:spPr>
      </p:pic>
      <p:pic>
        <p:nvPicPr>
          <p:cNvPr id="15" name="Grafický objekt 14" descr="Piktogram, otáznik obrys">
            <a:extLst>
              <a:ext uri="{FF2B5EF4-FFF2-40B4-BE49-F238E27FC236}">
                <a16:creationId xmlns:a16="http://schemas.microsoft.com/office/drawing/2014/main" id="{B78F0226-8C31-4474-1835-85F14F1B90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56" y="4539858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8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92A8E-A118-807D-953F-FDB7E4FF9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63CAE0F-9852-4540-5FBD-82DAE9C4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/>
              <a:t>Prehľad typov žiadostí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9412A701-6BAB-EACE-9F25-50FD5273373F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F0157E2-6E43-F0DA-CF30-698510CB486C}"/>
              </a:ext>
            </a:extLst>
          </p:cNvPr>
          <p:cNvSpPr txBox="1"/>
          <p:nvPr/>
        </p:nvSpPr>
        <p:spPr>
          <a:xfrm>
            <a:off x="1220282" y="2580642"/>
            <a:ext cx="272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Podmienené zaradenie do siete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EF3091A-1F92-68D0-8CF7-0FABD196832D}"/>
              </a:ext>
            </a:extLst>
          </p:cNvPr>
          <p:cNvSpPr txBox="1"/>
          <p:nvPr/>
        </p:nvSpPr>
        <p:spPr>
          <a:xfrm>
            <a:off x="1220282" y="3783739"/>
            <a:ext cx="272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Podmienené zvýšenie úrovne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82222A4-6998-226D-CA1A-1F014C6D878E}"/>
              </a:ext>
            </a:extLst>
          </p:cNvPr>
          <p:cNvSpPr txBox="1"/>
          <p:nvPr/>
        </p:nvSpPr>
        <p:spPr>
          <a:xfrm>
            <a:off x="1220282" y="4986837"/>
            <a:ext cx="272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Podmienené poskytovanie doplnkového programu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AE54BEA-EA19-2DEA-328C-9D5632A80180}"/>
              </a:ext>
            </a:extLst>
          </p:cNvPr>
          <p:cNvSpPr txBox="1"/>
          <p:nvPr/>
        </p:nvSpPr>
        <p:spPr>
          <a:xfrm>
            <a:off x="4938947" y="2515034"/>
            <a:ext cx="2577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Zmena údajov o mieste prevádzkovania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478F2202-6094-1D19-CC36-47446CAE602E}"/>
              </a:ext>
            </a:extLst>
          </p:cNvPr>
          <p:cNvSpPr txBox="1"/>
          <p:nvPr/>
        </p:nvSpPr>
        <p:spPr>
          <a:xfrm>
            <a:off x="4984855" y="3578586"/>
            <a:ext cx="2930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Rozdelenie povinných programov medzi hlavnou a partnerskou nemocnicou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4FFB689-17B3-218E-8A8D-148DD01B4004}"/>
              </a:ext>
            </a:extLst>
          </p:cNvPr>
          <p:cNvSpPr txBox="1"/>
          <p:nvPr/>
        </p:nvSpPr>
        <p:spPr>
          <a:xfrm>
            <a:off x="8950366" y="2653533"/>
            <a:ext cx="2367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Zníženie úrovne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A05F624A-1EDC-07E7-A9A0-03157AC2D30C}"/>
              </a:ext>
            </a:extLst>
          </p:cNvPr>
          <p:cNvSpPr txBox="1"/>
          <p:nvPr/>
        </p:nvSpPr>
        <p:spPr>
          <a:xfrm>
            <a:off x="8950366" y="3681686"/>
            <a:ext cx="2367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Zrušenie doplnkového programu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77E24D2-2016-7597-91D5-13F1D0E723B1}"/>
              </a:ext>
            </a:extLst>
          </p:cNvPr>
          <p:cNvSpPr txBox="1"/>
          <p:nvPr/>
        </p:nvSpPr>
        <p:spPr>
          <a:xfrm>
            <a:off x="8985938" y="4986837"/>
            <a:ext cx="2367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Vyradenie nemocnice zo siete</a:t>
            </a:r>
          </a:p>
        </p:txBody>
      </p:sp>
      <p:pic>
        <p:nvPicPr>
          <p:cNvPr id="20" name="Grafický objekt 19" descr="Pripojenia obrys">
            <a:extLst>
              <a:ext uri="{FF2B5EF4-FFF2-40B4-BE49-F238E27FC236}">
                <a16:creationId xmlns:a16="http://schemas.microsoft.com/office/drawing/2014/main" id="{15971A2D-1CCE-D95E-3CD4-1A7BF6801C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97" y="2503058"/>
            <a:ext cx="612000" cy="612000"/>
          </a:xfrm>
          <a:prstGeom prst="rect">
            <a:avLst/>
          </a:prstGeom>
        </p:spPr>
      </p:pic>
      <p:pic>
        <p:nvPicPr>
          <p:cNvPr id="22" name="Grafický objekt 21" descr="Šípka doprava obrys">
            <a:extLst>
              <a:ext uri="{FF2B5EF4-FFF2-40B4-BE49-F238E27FC236}">
                <a16:creationId xmlns:a16="http://schemas.microsoft.com/office/drawing/2014/main" id="{8F1E2A26-2958-7D46-F082-C16C5AF759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44722">
            <a:off x="624496" y="3798538"/>
            <a:ext cx="612000" cy="612000"/>
          </a:xfrm>
          <a:prstGeom prst="rect">
            <a:avLst/>
          </a:prstGeom>
        </p:spPr>
      </p:pic>
      <p:pic>
        <p:nvPicPr>
          <p:cNvPr id="24" name="Grafický objekt 23" descr="Piktogram, sledovať obrys">
            <a:extLst>
              <a:ext uri="{FF2B5EF4-FFF2-40B4-BE49-F238E27FC236}">
                <a16:creationId xmlns:a16="http://schemas.microsoft.com/office/drawing/2014/main" id="{980ED7E7-89CC-4276-2091-283B5FCD68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497" y="4986837"/>
            <a:ext cx="612000" cy="612000"/>
          </a:xfrm>
          <a:prstGeom prst="rect">
            <a:avLst/>
          </a:prstGeom>
        </p:spPr>
      </p:pic>
      <p:pic>
        <p:nvPicPr>
          <p:cNvPr id="26" name="Grafický objekt 25" descr="Značka obrys">
            <a:extLst>
              <a:ext uri="{FF2B5EF4-FFF2-40B4-BE49-F238E27FC236}">
                <a16:creationId xmlns:a16="http://schemas.microsoft.com/office/drawing/2014/main" id="{509EE74F-42A6-2D08-C0FD-9E40AA49D7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2855" y="2515034"/>
            <a:ext cx="612000" cy="612000"/>
          </a:xfrm>
          <a:prstGeom prst="rect">
            <a:avLst/>
          </a:prstGeom>
        </p:spPr>
      </p:pic>
      <p:pic>
        <p:nvPicPr>
          <p:cNvPr id="28" name="Grafický objekt 27" descr="Rozdvojujúca sa cesta obrys">
            <a:extLst>
              <a:ext uri="{FF2B5EF4-FFF2-40B4-BE49-F238E27FC236}">
                <a16:creationId xmlns:a16="http://schemas.microsoft.com/office/drawing/2014/main" id="{9D19E57A-0698-90EC-2C9B-773C2EEF2C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2855" y="3739033"/>
            <a:ext cx="612000" cy="612000"/>
          </a:xfrm>
          <a:prstGeom prst="rect">
            <a:avLst/>
          </a:prstGeom>
        </p:spPr>
      </p:pic>
      <p:pic>
        <p:nvPicPr>
          <p:cNvPr id="29" name="Grafický objekt 28" descr="Šípka doprava obrys">
            <a:extLst>
              <a:ext uri="{FF2B5EF4-FFF2-40B4-BE49-F238E27FC236}">
                <a16:creationId xmlns:a16="http://schemas.microsoft.com/office/drawing/2014/main" id="{6F634B51-E0A8-9324-8620-5FA2241118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458355">
            <a:off x="8316597" y="2562365"/>
            <a:ext cx="612000" cy="612000"/>
          </a:xfrm>
          <a:prstGeom prst="rect">
            <a:avLst/>
          </a:prstGeom>
        </p:spPr>
      </p:pic>
      <p:pic>
        <p:nvPicPr>
          <p:cNvPr id="31" name="Grafický objekt 30" descr="Prečiarknuté políčko obrys">
            <a:extLst>
              <a:ext uri="{FF2B5EF4-FFF2-40B4-BE49-F238E27FC236}">
                <a16:creationId xmlns:a16="http://schemas.microsoft.com/office/drawing/2014/main" id="{B1FFEB50-E72E-7EF5-E6FF-AAD37F414F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95932" y="3716017"/>
            <a:ext cx="612000" cy="612000"/>
          </a:xfrm>
          <a:prstGeom prst="rect">
            <a:avLst/>
          </a:prstGeom>
        </p:spPr>
      </p:pic>
      <p:pic>
        <p:nvPicPr>
          <p:cNvPr id="33" name="Grafický objekt 32" descr="Značka zákazu obrys">
            <a:extLst>
              <a:ext uri="{FF2B5EF4-FFF2-40B4-BE49-F238E27FC236}">
                <a16:creationId xmlns:a16="http://schemas.microsoft.com/office/drawing/2014/main" id="{07A3008C-9117-156F-A18F-8BB5F3CE66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8366" y="4986837"/>
            <a:ext cx="612000" cy="612000"/>
          </a:xfrm>
          <a:prstGeom prst="rect">
            <a:avLst/>
          </a:prstGeom>
        </p:spPr>
      </p:pic>
      <p:cxnSp>
        <p:nvCxnSpPr>
          <p:cNvPr id="35" name="Rovná spojnica 34">
            <a:extLst>
              <a:ext uri="{FF2B5EF4-FFF2-40B4-BE49-F238E27FC236}">
                <a16:creationId xmlns:a16="http://schemas.microsoft.com/office/drawing/2014/main" id="{E52CAD25-CFF8-B8EC-690B-AE41AF3E07E8}"/>
              </a:ext>
            </a:extLst>
          </p:cNvPr>
          <p:cNvCxnSpPr/>
          <p:nvPr/>
        </p:nvCxnSpPr>
        <p:spPr>
          <a:xfrm>
            <a:off x="4171950" y="1459639"/>
            <a:ext cx="0" cy="46482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Rovná spojnica 35">
            <a:extLst>
              <a:ext uri="{FF2B5EF4-FFF2-40B4-BE49-F238E27FC236}">
                <a16:creationId xmlns:a16="http://schemas.microsoft.com/office/drawing/2014/main" id="{0F82A184-B44A-B6D0-DC06-7B0E4F9C5BDD}"/>
              </a:ext>
            </a:extLst>
          </p:cNvPr>
          <p:cNvCxnSpPr/>
          <p:nvPr/>
        </p:nvCxnSpPr>
        <p:spPr>
          <a:xfrm>
            <a:off x="8048625" y="1459639"/>
            <a:ext cx="0" cy="46482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Obdĺžnik: zaoblené rohy 36">
            <a:extLst>
              <a:ext uri="{FF2B5EF4-FFF2-40B4-BE49-F238E27FC236}">
                <a16:creationId xmlns:a16="http://schemas.microsoft.com/office/drawing/2014/main" id="{F86687D4-C0A5-D0B1-28A6-19F7A0D8E6B6}"/>
              </a:ext>
            </a:extLst>
          </p:cNvPr>
          <p:cNvSpPr/>
          <p:nvPr/>
        </p:nvSpPr>
        <p:spPr>
          <a:xfrm>
            <a:off x="2181883" y="1507863"/>
            <a:ext cx="792000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/>
              <a:t>§ 12</a:t>
            </a:r>
            <a:endParaRPr lang="sk-SK" b="1"/>
          </a:p>
        </p:txBody>
      </p:sp>
      <p:sp>
        <p:nvSpPr>
          <p:cNvPr id="38" name="Obdĺžnik: zaoblené rohy 37">
            <a:extLst>
              <a:ext uri="{FF2B5EF4-FFF2-40B4-BE49-F238E27FC236}">
                <a16:creationId xmlns:a16="http://schemas.microsoft.com/office/drawing/2014/main" id="{0FD22222-FB9E-EAB2-8A36-208A9B3210ED}"/>
              </a:ext>
            </a:extLst>
          </p:cNvPr>
          <p:cNvSpPr/>
          <p:nvPr/>
        </p:nvSpPr>
        <p:spPr>
          <a:xfrm>
            <a:off x="5683170" y="1507863"/>
            <a:ext cx="792000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/>
              <a:t>§ 13</a:t>
            </a:r>
            <a:endParaRPr lang="sk-SK" b="1"/>
          </a:p>
        </p:txBody>
      </p:sp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E3B99330-7FBD-2B78-26B5-C2107F7B09F6}"/>
              </a:ext>
            </a:extLst>
          </p:cNvPr>
          <p:cNvSpPr/>
          <p:nvPr/>
        </p:nvSpPr>
        <p:spPr>
          <a:xfrm>
            <a:off x="9730991" y="1507863"/>
            <a:ext cx="792000" cy="54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/>
              <a:t>§ 14</a:t>
            </a:r>
            <a:endParaRPr lang="sk-SK" b="1"/>
          </a:p>
        </p:txBody>
      </p:sp>
    </p:spTree>
    <p:extLst>
      <p:ext uri="{BB962C8B-B14F-4D97-AF65-F5344CB8AC3E}">
        <p14:creationId xmlns:p14="http://schemas.microsoft.com/office/powerpoint/2010/main" val="360337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E43FC-F0C2-A7E4-DFF1-399B8E77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348B61B-81EF-0FCD-321E-5F9E5312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>
                <a:latin typeface="Source Sans Pro"/>
                <a:ea typeface="Source Sans Pro"/>
              </a:rPr>
              <a:t>1. Podmienené</a:t>
            </a:r>
            <a:r>
              <a:rPr lang="sk-SK" sz="2400">
                <a:solidFill>
                  <a:srgbClr val="FFFFFF"/>
                </a:solidFill>
                <a:latin typeface="Source Sans Pro"/>
                <a:ea typeface="Source Sans Pro"/>
              </a:rPr>
              <a:t> </a:t>
            </a:r>
            <a:r>
              <a:rPr lang="sk-SK" sz="240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/>
                <a:ea typeface="Source Sans Pro"/>
              </a:rPr>
              <a:t>zaradenie </a:t>
            </a:r>
            <a:r>
              <a:rPr lang="sk-SK" sz="2400">
                <a:latin typeface="Source Sans Pro"/>
                <a:ea typeface="Source Sans Pro"/>
              </a:rPr>
              <a:t>nemocnice do siete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8940EE0-4E9B-7770-0E79-6049511354E2}"/>
              </a:ext>
            </a:extLst>
          </p:cNvPr>
          <p:cNvSpPr txBox="1"/>
          <p:nvPr/>
        </p:nvSpPr>
        <p:spPr>
          <a:xfrm>
            <a:off x="1240404" y="1770491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defTabSz="1219170"/>
            <a:endParaRPr lang="sk-SK" sz="4267">
              <a:solidFill>
                <a:srgbClr val="1E4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A78A84DA-A3A1-4CED-7442-287E7FFBEDD2}"/>
              </a:ext>
            </a:extLst>
          </p:cNvPr>
          <p:cNvSpPr txBox="1"/>
          <p:nvPr/>
        </p:nvSpPr>
        <p:spPr>
          <a:xfrm>
            <a:off x="6967153" y="1721685"/>
            <a:ext cx="2406822" cy="6137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Prílohy</a:t>
            </a:r>
          </a:p>
        </p:txBody>
      </p:sp>
      <p:cxnSp>
        <p:nvCxnSpPr>
          <p:cNvPr id="38" name="Rovná spojnica 37">
            <a:extLst>
              <a:ext uri="{FF2B5EF4-FFF2-40B4-BE49-F238E27FC236}">
                <a16:creationId xmlns:a16="http://schemas.microsoft.com/office/drawing/2014/main" id="{4918E3EB-9D8A-2BCC-3F13-636A9F9744B1}"/>
              </a:ext>
            </a:extLst>
          </p:cNvPr>
          <p:cNvCxnSpPr/>
          <p:nvPr/>
        </p:nvCxnSpPr>
        <p:spPr>
          <a:xfrm>
            <a:off x="6577594" y="1289117"/>
            <a:ext cx="0" cy="48196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BlokTextu 3">
            <a:extLst>
              <a:ext uri="{FF2B5EF4-FFF2-40B4-BE49-F238E27FC236}">
                <a16:creationId xmlns:a16="http://schemas.microsoft.com/office/drawing/2014/main" id="{69058160-2DB0-5B1C-1D06-8F71CA963E39}"/>
              </a:ext>
            </a:extLst>
          </p:cNvPr>
          <p:cNvSpPr txBox="1"/>
          <p:nvPr/>
        </p:nvSpPr>
        <p:spPr>
          <a:xfrm>
            <a:off x="1703910" y="1866378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Úroveň</a:t>
            </a:r>
            <a:r>
              <a:rPr lang="sk-SK" sz="1600">
                <a:latin typeface="Source Sans Pro"/>
                <a:ea typeface="Source Sans Pro"/>
                <a:cs typeface="Calibri"/>
              </a:rPr>
              <a:t>, do ktorej žiadate nemocnicu zaradiť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F053D8C-6B36-E446-1B60-77222DF10DF9}"/>
              </a:ext>
            </a:extLst>
          </p:cNvPr>
          <p:cNvSpPr txBox="1"/>
          <p:nvPr/>
        </p:nvSpPr>
        <p:spPr>
          <a:xfrm>
            <a:off x="7661218" y="3072344"/>
            <a:ext cx="4261466" cy="5425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Zoznam špeciálneho materiálno-technického </a:t>
            </a:r>
          </a:p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vybavenia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677037D-F371-89B7-68B2-F42EDF59A013}"/>
              </a:ext>
            </a:extLst>
          </p:cNvPr>
          <p:cNvSpPr txBox="1"/>
          <p:nvPr/>
        </p:nvSpPr>
        <p:spPr>
          <a:xfrm>
            <a:off x="7661219" y="3846768"/>
            <a:ext cx="4261464" cy="46745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Projekt stratégie a rozvoja nemocnice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BBA43C5-26EC-1A2F-1850-3F53F63BE5D8}"/>
              </a:ext>
            </a:extLst>
          </p:cNvPr>
          <p:cNvSpPr txBox="1"/>
          <p:nvPr/>
        </p:nvSpPr>
        <p:spPr>
          <a:xfrm>
            <a:off x="7661218" y="4546083"/>
            <a:ext cx="4261466" cy="5386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Kópia zmluvy o spolupráci medzi hlavnou a </a:t>
            </a:r>
          </a:p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partnerskou nemocnicou*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510B15A6-F1E0-80AD-BC27-787BF02EDB4D}"/>
              </a:ext>
            </a:extLst>
          </p:cNvPr>
          <p:cNvSpPr txBox="1"/>
          <p:nvPr/>
        </p:nvSpPr>
        <p:spPr>
          <a:xfrm>
            <a:off x="1724506" y="3969948"/>
            <a:ext cx="4670116" cy="47597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Žiadané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doplnkové programy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C7EA7E7-FA6A-6EFE-8589-8DA682E9A475}"/>
              </a:ext>
            </a:extLst>
          </p:cNvPr>
          <p:cNvSpPr txBox="1"/>
          <p:nvPr/>
        </p:nvSpPr>
        <p:spPr>
          <a:xfrm>
            <a:off x="1724506" y="4565576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Návrh rozdelenia povinných programov medzi </a:t>
            </a:r>
          </a:p>
          <a:p>
            <a:r>
              <a:rPr lang="sk-SK" sz="16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hlavnou a partnerskou nemocnicou*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D1C8963-54C4-A3F0-C76C-01754B313B41}"/>
              </a:ext>
            </a:extLst>
          </p:cNvPr>
          <p:cNvSpPr txBox="1"/>
          <p:nvPr/>
        </p:nvSpPr>
        <p:spPr>
          <a:xfrm>
            <a:off x="7661218" y="2343319"/>
            <a:ext cx="3922524" cy="5425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Zoznam špeciálneho personálneho </a:t>
            </a:r>
          </a:p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zabezpečenia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8728C5C-F664-383C-7031-BF31F15C99F0}"/>
              </a:ext>
            </a:extLst>
          </p:cNvPr>
          <p:cNvSpPr txBox="1"/>
          <p:nvPr/>
        </p:nvSpPr>
        <p:spPr>
          <a:xfrm>
            <a:off x="1703911" y="5264604"/>
            <a:ext cx="4670116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Budúci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dátum </a:t>
            </a:r>
            <a:r>
              <a:rPr lang="sk-SK" sz="1600">
                <a:latin typeface="Source Sans Pro"/>
                <a:ea typeface="Source Sans Pro"/>
                <a:cs typeface="Calibri"/>
              </a:rPr>
              <a:t>zaradenia nemocnice do siete</a:t>
            </a:r>
            <a:endParaRPr lang="en-US">
              <a:latin typeface="Source Sans Pro"/>
              <a:ea typeface="Source Sans Pro"/>
              <a:cs typeface="Calibri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8FAB5830-3BC9-64ED-D9EA-6960286B2B56}"/>
              </a:ext>
            </a:extLst>
          </p:cNvPr>
          <p:cNvSpPr txBox="1"/>
          <p:nvPr/>
        </p:nvSpPr>
        <p:spPr>
          <a:xfrm>
            <a:off x="1703910" y="2514475"/>
            <a:ext cx="4670118" cy="5378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Oboznámenie sa s povinným programovým </a:t>
            </a:r>
          </a:p>
          <a:p>
            <a:r>
              <a:rPr lang="sk-SK" sz="1600">
                <a:latin typeface="Source Sans Pro"/>
                <a:ea typeface="Source Sans Pro"/>
                <a:cs typeface="Calibri"/>
              </a:rPr>
              <a:t>profilom v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aktuálnej vyhláške č. 531/2023 Z. z.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D0138186-5120-86E3-80FD-2105E8B229ED}"/>
              </a:ext>
            </a:extLst>
          </p:cNvPr>
          <p:cNvSpPr txBox="1"/>
          <p:nvPr/>
        </p:nvSpPr>
        <p:spPr>
          <a:xfrm>
            <a:off x="1724506" y="5856025"/>
            <a:ext cx="4952554" cy="538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>
                <a:latin typeface="Source Sans Pro"/>
                <a:ea typeface="Source Sans Pro"/>
                <a:cs typeface="Calibri"/>
              </a:rPr>
              <a:t>Správny poplatok vo výške </a:t>
            </a:r>
            <a:r>
              <a:rPr lang="sk-SK" sz="1600" b="1">
                <a:latin typeface="Source Sans Pro"/>
                <a:ea typeface="Source Sans Pro"/>
                <a:cs typeface="Calibri"/>
              </a:rPr>
              <a:t>400 €</a:t>
            </a:r>
          </a:p>
        </p:txBody>
      </p:sp>
      <p:pic>
        <p:nvPicPr>
          <p:cNvPr id="16" name="Grafický objekt 15" descr="Dokument obrys">
            <a:extLst>
              <a:ext uri="{FF2B5EF4-FFF2-40B4-BE49-F238E27FC236}">
                <a16:creationId xmlns:a16="http://schemas.microsoft.com/office/drawing/2014/main" id="{23A8323C-867C-7E89-A71E-E40788B78B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182" y="2449002"/>
            <a:ext cx="612000" cy="612000"/>
          </a:xfrm>
          <a:prstGeom prst="rect">
            <a:avLst/>
          </a:prstGeom>
        </p:spPr>
      </p:pic>
      <p:pic>
        <p:nvPicPr>
          <p:cNvPr id="18" name="Grafický objekt 17" descr="Pyramída s úrovňami obrys">
            <a:extLst>
              <a:ext uri="{FF2B5EF4-FFF2-40B4-BE49-F238E27FC236}">
                <a16:creationId xmlns:a16="http://schemas.microsoft.com/office/drawing/2014/main" id="{F140C137-EAE0-3E24-1A66-8B9F4569C3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379" y="1743258"/>
            <a:ext cx="612000" cy="612000"/>
          </a:xfrm>
          <a:prstGeom prst="rect">
            <a:avLst/>
          </a:prstGeom>
        </p:spPr>
      </p:pic>
      <p:pic>
        <p:nvPicPr>
          <p:cNvPr id="20" name="Grafický objekt 19" descr="Zoznam obrys">
            <a:extLst>
              <a:ext uri="{FF2B5EF4-FFF2-40B4-BE49-F238E27FC236}">
                <a16:creationId xmlns:a16="http://schemas.microsoft.com/office/drawing/2014/main" id="{0A56A5BE-5067-A07F-1C20-5BD591DDF0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382" y="3901937"/>
            <a:ext cx="612000" cy="612000"/>
          </a:xfrm>
          <a:prstGeom prst="rect">
            <a:avLst/>
          </a:prstGeom>
        </p:spPr>
      </p:pic>
      <p:pic>
        <p:nvPicPr>
          <p:cNvPr id="21" name="Grafický objekt 20" descr="Rozdvojujúca sa cesta obrys">
            <a:extLst>
              <a:ext uri="{FF2B5EF4-FFF2-40B4-BE49-F238E27FC236}">
                <a16:creationId xmlns:a16="http://schemas.microsoft.com/office/drawing/2014/main" id="{49787047-B317-2D41-CBAA-D6377BFD08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7382" y="4532115"/>
            <a:ext cx="612000" cy="612000"/>
          </a:xfrm>
          <a:prstGeom prst="rect">
            <a:avLst/>
          </a:prstGeom>
        </p:spPr>
      </p:pic>
      <p:pic>
        <p:nvPicPr>
          <p:cNvPr id="23" name="Grafický objekt 22" descr="Denný kalendár obrys">
            <a:extLst>
              <a:ext uri="{FF2B5EF4-FFF2-40B4-BE49-F238E27FC236}">
                <a16:creationId xmlns:a16="http://schemas.microsoft.com/office/drawing/2014/main" id="{B5C6C8BB-81DB-BB04-356C-1AFFD5D68C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5777" y="5162293"/>
            <a:ext cx="612000" cy="612000"/>
          </a:xfrm>
          <a:prstGeom prst="rect">
            <a:avLst/>
          </a:prstGeom>
        </p:spPr>
      </p:pic>
      <p:pic>
        <p:nvPicPr>
          <p:cNvPr id="25" name="Grafický objekt 24" descr="Peniaze obrys">
            <a:extLst>
              <a:ext uri="{FF2B5EF4-FFF2-40B4-BE49-F238E27FC236}">
                <a16:creationId xmlns:a16="http://schemas.microsoft.com/office/drawing/2014/main" id="{8FB1F4E2-941F-299C-8465-7B97AA22B2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2974" y="5792470"/>
            <a:ext cx="612000" cy="612000"/>
          </a:xfrm>
          <a:prstGeom prst="rect">
            <a:avLst/>
          </a:prstGeom>
        </p:spPr>
      </p:pic>
      <p:pic>
        <p:nvPicPr>
          <p:cNvPr id="31" name="Grafický objekt 30" descr="Lekár, mužský obrys">
            <a:extLst>
              <a:ext uri="{FF2B5EF4-FFF2-40B4-BE49-F238E27FC236}">
                <a16:creationId xmlns:a16="http://schemas.microsoft.com/office/drawing/2014/main" id="{B5B8863D-FCDA-3BB4-A836-2A2F061A05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9514" y="2304703"/>
            <a:ext cx="612000" cy="612000"/>
          </a:xfrm>
          <a:prstGeom prst="rect">
            <a:avLst/>
          </a:prstGeom>
        </p:spPr>
      </p:pic>
      <p:pic>
        <p:nvPicPr>
          <p:cNvPr id="36" name="Grafický objekt 35" descr="Stetoskop obrys">
            <a:extLst>
              <a:ext uri="{FF2B5EF4-FFF2-40B4-BE49-F238E27FC236}">
                <a16:creationId xmlns:a16="http://schemas.microsoft.com/office/drawing/2014/main" id="{9F6A1146-914C-D56F-6355-6EB3C0C681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59514" y="3039598"/>
            <a:ext cx="612000" cy="612000"/>
          </a:xfrm>
          <a:prstGeom prst="rect">
            <a:avLst/>
          </a:prstGeom>
        </p:spPr>
      </p:pic>
      <p:pic>
        <p:nvPicPr>
          <p:cNvPr id="39" name="Grafický objekt 38" descr="Príručka obrys">
            <a:extLst>
              <a:ext uri="{FF2B5EF4-FFF2-40B4-BE49-F238E27FC236}">
                <a16:creationId xmlns:a16="http://schemas.microsoft.com/office/drawing/2014/main" id="{0E2AEC9F-6C69-354F-4058-61357ECE7F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59514" y="3774493"/>
            <a:ext cx="612000" cy="612000"/>
          </a:xfrm>
          <a:prstGeom prst="rect">
            <a:avLst/>
          </a:prstGeom>
        </p:spPr>
      </p:pic>
      <p:pic>
        <p:nvPicPr>
          <p:cNvPr id="41" name="Grafický objekt 40" descr="Zmluva obrys">
            <a:extLst>
              <a:ext uri="{FF2B5EF4-FFF2-40B4-BE49-F238E27FC236}">
                <a16:creationId xmlns:a16="http://schemas.microsoft.com/office/drawing/2014/main" id="{B0563842-18D6-EABB-FECE-55A03F7D6C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59514" y="4509387"/>
            <a:ext cx="612000" cy="612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83098C77-89E8-A7D7-7FD9-369ABC6E4BF3}"/>
              </a:ext>
            </a:extLst>
          </p:cNvPr>
          <p:cNvSpPr txBox="1"/>
          <p:nvPr/>
        </p:nvSpPr>
        <p:spPr>
          <a:xfrm>
            <a:off x="936860" y="1351762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Všeobecné nemocnice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8CB150F3-9667-ACCA-426A-C5C2C2FFE6F9}"/>
              </a:ext>
            </a:extLst>
          </p:cNvPr>
          <p:cNvSpPr txBox="1"/>
          <p:nvPr/>
        </p:nvSpPr>
        <p:spPr>
          <a:xfrm>
            <a:off x="942974" y="3466679"/>
            <a:ext cx="4952555" cy="3424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600" b="1">
                <a:latin typeface="Source Sans Pro"/>
                <a:ea typeface="Source Sans Pro"/>
                <a:cs typeface="Calibri"/>
              </a:rPr>
              <a:t>Všetky nemocnice</a:t>
            </a:r>
          </a:p>
        </p:txBody>
      </p: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E20997F7-4016-9A17-02B6-09DF9C2E1BB1}"/>
              </a:ext>
            </a:extLst>
          </p:cNvPr>
          <p:cNvCxnSpPr>
            <a:cxnSpLocks/>
          </p:cNvCxnSpPr>
          <p:nvPr/>
        </p:nvCxnSpPr>
        <p:spPr>
          <a:xfrm>
            <a:off x="935182" y="1651542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86C9DC20-1176-D8A7-EC22-235954995902}"/>
              </a:ext>
            </a:extLst>
          </p:cNvPr>
          <p:cNvCxnSpPr>
            <a:cxnSpLocks/>
          </p:cNvCxnSpPr>
          <p:nvPr/>
        </p:nvCxnSpPr>
        <p:spPr>
          <a:xfrm>
            <a:off x="955777" y="3775995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ovná spojnica 21">
            <a:extLst>
              <a:ext uri="{FF2B5EF4-FFF2-40B4-BE49-F238E27FC236}">
                <a16:creationId xmlns:a16="http://schemas.microsoft.com/office/drawing/2014/main" id="{9903EB25-F2E2-3ED8-7B81-6E86C784BC8C}"/>
              </a:ext>
            </a:extLst>
          </p:cNvPr>
          <p:cNvCxnSpPr>
            <a:cxnSpLocks/>
          </p:cNvCxnSpPr>
          <p:nvPr/>
        </p:nvCxnSpPr>
        <p:spPr>
          <a:xfrm>
            <a:off x="7082669" y="2248785"/>
            <a:ext cx="365767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BlokTextu 7">
            <a:extLst>
              <a:ext uri="{FF2B5EF4-FFF2-40B4-BE49-F238E27FC236}">
                <a16:creationId xmlns:a16="http://schemas.microsoft.com/office/drawing/2014/main" id="{D832B10A-E9E8-4EF5-E7B5-5A4B362D357E}"/>
              </a:ext>
            </a:extLst>
          </p:cNvPr>
          <p:cNvSpPr txBox="1"/>
          <p:nvPr/>
        </p:nvSpPr>
        <p:spPr>
          <a:xfrm>
            <a:off x="9119288" y="5649923"/>
            <a:ext cx="2675683" cy="6209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sk-SK" sz="1400">
                <a:solidFill>
                  <a:schemeClr val="bg1">
                    <a:lumMod val="65000"/>
                  </a:schemeClr>
                </a:solidFill>
                <a:latin typeface="Source Sans Pro"/>
                <a:ea typeface="Source Sans Pro"/>
                <a:cs typeface="Calibri"/>
              </a:rPr>
              <a:t>*ak existuje uzavreté partnerstvo</a:t>
            </a:r>
          </a:p>
        </p:txBody>
      </p:sp>
    </p:spTree>
    <p:extLst>
      <p:ext uri="{BB962C8B-B14F-4D97-AF65-F5344CB8AC3E}">
        <p14:creationId xmlns:p14="http://schemas.microsoft.com/office/powerpoint/2010/main" val="323599680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me4">
  <a:themeElements>
    <a:clrScheme name="MZSR 2">
      <a:dk1>
        <a:srgbClr val="000000"/>
      </a:dk1>
      <a:lt1>
        <a:srgbClr val="FFFFFF"/>
      </a:lt1>
      <a:dk2>
        <a:srgbClr val="144CA2"/>
      </a:dk2>
      <a:lt2>
        <a:srgbClr val="E7E6E6"/>
      </a:lt2>
      <a:accent1>
        <a:srgbClr val="F60000"/>
      </a:accent1>
      <a:accent2>
        <a:srgbClr val="044AA7"/>
      </a:accent2>
      <a:accent3>
        <a:srgbClr val="DDDEDD"/>
      </a:accent3>
      <a:accent4>
        <a:srgbClr val="F3C500"/>
      </a:accent4>
      <a:accent5>
        <a:srgbClr val="FE7900"/>
      </a:accent5>
      <a:accent6>
        <a:srgbClr val="00E68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3200" dirty="0">
            <a:solidFill>
              <a:srgbClr val="1E4E9D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4" id="{4296B16D-01CC-2D41-9F6C-B5EECC4AD948}" vid="{60537277-9BD6-E44E-9514-0389B8941008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ZSR 2">
    <a:dk1>
      <a:srgbClr val="000000"/>
    </a:dk1>
    <a:lt1>
      <a:srgbClr val="FFFFFF"/>
    </a:lt1>
    <a:dk2>
      <a:srgbClr val="144CA2"/>
    </a:dk2>
    <a:lt2>
      <a:srgbClr val="E7E6E6"/>
    </a:lt2>
    <a:accent1>
      <a:srgbClr val="F60000"/>
    </a:accent1>
    <a:accent2>
      <a:srgbClr val="044AA7"/>
    </a:accent2>
    <a:accent3>
      <a:srgbClr val="DDDEDD"/>
    </a:accent3>
    <a:accent4>
      <a:srgbClr val="F3C500"/>
    </a:accent4>
    <a:accent5>
      <a:srgbClr val="FE7900"/>
    </a:accent5>
    <a:accent6>
      <a:srgbClr val="00E68F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ZSR 2">
    <a:dk1>
      <a:srgbClr val="000000"/>
    </a:dk1>
    <a:lt1>
      <a:srgbClr val="FFFFFF"/>
    </a:lt1>
    <a:dk2>
      <a:srgbClr val="144CA2"/>
    </a:dk2>
    <a:lt2>
      <a:srgbClr val="E7E6E6"/>
    </a:lt2>
    <a:accent1>
      <a:srgbClr val="F60000"/>
    </a:accent1>
    <a:accent2>
      <a:srgbClr val="044AA7"/>
    </a:accent2>
    <a:accent3>
      <a:srgbClr val="DDDEDD"/>
    </a:accent3>
    <a:accent4>
      <a:srgbClr val="F3C500"/>
    </a:accent4>
    <a:accent5>
      <a:srgbClr val="FE7900"/>
    </a:accent5>
    <a:accent6>
      <a:srgbClr val="00E68F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54E1FCEBA93549AF9D0C94F315E52B" ma:contentTypeVersion="16" ma:contentTypeDescription="Umožňuje vytvoriť nový dokument." ma:contentTypeScope="" ma:versionID="c4c7fb9ee495e46f9fe5c404ad680f4c">
  <xsd:schema xmlns:xsd="http://www.w3.org/2001/XMLSchema" xmlns:xs="http://www.w3.org/2001/XMLSchema" xmlns:p="http://schemas.microsoft.com/office/2006/metadata/properties" xmlns:ns2="856c868e-d386-4b40-a6b9-c2d94f442fd3" xmlns:ns3="3a0606dd-bf36-4def-9284-cd3cc8bb8967" targetNamespace="http://schemas.microsoft.com/office/2006/metadata/properties" ma:root="true" ma:fieldsID="7b8ddae6ed7037b849074cef3801fee0" ns2:_="" ns3:_="">
    <xsd:import namespace="856c868e-d386-4b40-a6b9-c2d94f442fd3"/>
    <xsd:import namespace="3a0606dd-bf36-4def-9284-cd3cc8bb8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c868e-d386-4b40-a6b9-c2d94f442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a" ma:readOnly="false" ma:fieldId="{5cf76f15-5ced-4ddc-b409-7134ff3c332f}" ma:taxonomyMulti="true" ma:sspId="7a23ec41-69b3-4140-9436-a0cc3b0507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3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606dd-bf36-4def-9284-cd3cc8bb8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49a3900-6b56-4433-8166-5983561a8c77}" ma:internalName="TaxCatchAll" ma:showField="CatchAllData" ma:web="3a0606dd-bf36-4def-9284-cd3cc8bb89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856c868e-d386-4b40-a6b9-c2d94f442fd3" xsi:nil="true"/>
    <TaxCatchAll xmlns="3a0606dd-bf36-4def-9284-cd3cc8bb8967" xsi:nil="true"/>
    <lcf76f155ced4ddcb4097134ff3c332f xmlns="856c868e-d386-4b40-a6b9-c2d94f442f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9E327D-B058-45BA-890E-B1B5ACFC9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67FE82-3CF6-4DA6-A41C-91280B3F1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c868e-d386-4b40-a6b9-c2d94f442fd3"/>
    <ds:schemaRef ds:uri="3a0606dd-bf36-4def-9284-cd3cc8bb8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09BA9C-3F12-49EA-BA16-0DFC64B12421}">
  <ds:schemaRefs>
    <ds:schemaRef ds:uri="3a0606dd-bf36-4def-9284-cd3cc8bb8967"/>
    <ds:schemaRef ds:uri="856c868e-d386-4b40-a6b9-c2d94f442fd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1910</Words>
  <Application>Microsoft Macintosh PowerPoint</Application>
  <PresentationFormat>Widescreen</PresentationFormat>
  <Paragraphs>366</Paragraphs>
  <Slides>70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Aptos</vt:lpstr>
      <vt:lpstr>Aptos Display</vt:lpstr>
      <vt:lpstr>Arial</vt:lpstr>
      <vt:lpstr>Calibri</vt:lpstr>
      <vt:lpstr>Source Sans Pro</vt:lpstr>
      <vt:lpstr>Motív Office</vt:lpstr>
      <vt:lpstr>Theme4</vt:lpstr>
      <vt:lpstr>Digitálne formuláre pre žiadosti v rámci OSN</vt:lpstr>
      <vt:lpstr>Program dnešného webináru</vt:lpstr>
      <vt:lpstr>PowerPoint Presentation</vt:lpstr>
      <vt:lpstr>Motivácia k vytvoreniu digitálnych formulárov</vt:lpstr>
      <vt:lpstr>PowerPoint Presentation</vt:lpstr>
      <vt:lpstr>Ročný cyklus žiadostí</vt:lpstr>
      <vt:lpstr>PowerPoint Presentation</vt:lpstr>
      <vt:lpstr>Prehľad typov žiadostí</vt:lpstr>
      <vt:lpstr>1. Podmienené zaradenie nemocnice do siete</vt:lpstr>
      <vt:lpstr>2. Podmienené zvýšenie úrovne nemocnice</vt:lpstr>
      <vt:lpstr>3. Podmienené poskytovanie doplnkového programu</vt:lpstr>
      <vt:lpstr>Usmernenie k výberu doplnkových programov</vt:lpstr>
      <vt:lpstr>4. Zmena údajov o mieste prevádzkovania</vt:lpstr>
      <vt:lpstr>5. Rozdelenie povinných programov medzi hlavnou a partnerskou nemocnicou</vt:lpstr>
      <vt:lpstr>6. Zníženie úrovne nemocnice zaradenej do siete</vt:lpstr>
      <vt:lpstr>7. Zrušenie doplnkového programu</vt:lpstr>
      <vt:lpstr>8. Vyradenie nemocnice zo siete</vt:lpstr>
      <vt:lpstr>PowerPoint Presentation</vt:lpstr>
      <vt:lpstr>Princípy a procesy</vt:lpstr>
      <vt:lpstr>Ukážka č.1</vt:lpstr>
      <vt:lpstr>Emailová pozvánka na vytvorenie účtu</vt:lpstr>
      <vt:lpstr>Prvé prihlásenie</vt:lpstr>
      <vt:lpstr>Súhlas so spracovaním</vt:lpstr>
      <vt:lpstr>Povinná zmena hesla na vlastné</vt:lpstr>
      <vt:lpstr>Emailové potvrdenie zmeny hesla kliknutím na odkaz (expirácia 24h)</vt:lpstr>
      <vt:lpstr>Prihlásenie s novým heslom</vt:lpstr>
      <vt:lpstr>Ukážka č.2</vt:lpstr>
      <vt:lpstr>Výber profilu</vt:lpstr>
      <vt:lpstr>Prevádzkovateľ - názov, forma, adresa sídla</vt:lpstr>
      <vt:lpstr>Štatutári (jeden alebo viacerí)</vt:lpstr>
      <vt:lpstr>Nemocnica - názov, typ, úroveň a miesto</vt:lpstr>
      <vt:lpstr>Plnenie verejného záujmu</vt:lpstr>
      <vt:lpstr>Údaje o hlavnej nemocnici (ak figurujete ako partnerská)</vt:lpstr>
      <vt:lpstr>Údaje o partnerskej nemocnici (ak figurujete ako hlavná)</vt:lpstr>
      <vt:lpstr>Ukážka č.3</vt:lpstr>
      <vt:lpstr>Výber žiadosti</vt:lpstr>
      <vt:lpstr>Výber jedného alebo viacerých programov + úrovne</vt:lpstr>
      <vt:lpstr>Stiahnutie šablóny pre špeciálny personál</vt:lpstr>
      <vt:lpstr>Vyplnenie šablóny pre špeciálny personál vybraných programov</vt:lpstr>
      <vt:lpstr>Nahratie šablóny a potvrdenie správnosti údajov</vt:lpstr>
      <vt:lpstr>Stiahnutie šablóny pre špeciálny materiál (postupne pre všetky žiadané programy)</vt:lpstr>
      <vt:lpstr>Vyplnenie šablóny pre špeciálny materiál vybraných programov</vt:lpstr>
      <vt:lpstr>Nahratie šablóny a dokladov o zabezpečení</vt:lpstr>
      <vt:lpstr>Dátum začiatku poskytovania a Projekt stratégie a rozvoja nemocnice</vt:lpstr>
      <vt:lpstr>Doklad o zaplatení a skompletizovanie žiadosti</vt:lpstr>
      <vt:lpstr>Ukážka č. 4</vt:lpstr>
      <vt:lpstr>Výber žiadosti</vt:lpstr>
      <vt:lpstr>Výber programov a ich úrovní, ktoré žiadate odobrať</vt:lpstr>
      <vt:lpstr>Dátum odobrania programov a prípadné poznámky</vt:lpstr>
      <vt:lpstr>Doklad o zaplatení správneho poplatku a skompletizovanie žiadosti</vt:lpstr>
      <vt:lpstr>Ukážka č. 5</vt:lpstr>
      <vt:lpstr>Výber žiadosti</vt:lpstr>
      <vt:lpstr>Výber partnerskej nemocnice a programov, ktoré bude partnerská nemocnica poskytovať</vt:lpstr>
      <vt:lpstr>Nahranie zmluvy o spolupráci medzi hlavnou a partnerskou nemocnicou</vt:lpstr>
      <vt:lpstr>Dátum rozdelenia povinných programov a priestor pre prípadné poznámky</vt:lpstr>
      <vt:lpstr>Doklad o zaplatení správneho poplatku a skompletizovanie žiadosti</vt:lpstr>
      <vt:lpstr>Ukážka č. 6</vt:lpstr>
      <vt:lpstr>Stiahnutie žiadostí a príloh ako ZIP do vášho počítaču</vt:lpstr>
      <vt:lpstr>Obsah exportovaného ZIP súboru</vt:lpstr>
      <vt:lpstr>slovensko.sk - Všeobecná agenda</vt:lpstr>
      <vt:lpstr>Výber štátneho orgánu</vt:lpstr>
      <vt:lpstr>Vyplnenie predmetu, prijímateľa a odosielateľa</vt:lpstr>
      <vt:lpstr>Elektronický podpis (len samotnej správy)</vt:lpstr>
      <vt:lpstr>Nahratie príloh (export žiadostí)</vt:lpstr>
      <vt:lpstr>PowerPoint Presentation</vt:lpstr>
      <vt:lpstr>Kontaktná osoba</vt:lpstr>
      <vt:lpstr>Priestor pre Vaše otázky</vt:lpstr>
      <vt:lpstr>Dodatočné usmernenia</vt:lpstr>
      <vt:lpstr>Odpovede na otázky z webináru</vt:lpstr>
      <vt:lpstr>Odpovede na otázky z webináru</vt:lpstr>
    </vt:vector>
  </TitlesOfParts>
  <Company>MZSR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Bárta Matej</dc:creator>
  <cp:lastModifiedBy>Bahyl Jakub</cp:lastModifiedBy>
  <cp:revision>2</cp:revision>
  <dcterms:created xsi:type="dcterms:W3CDTF">2026-03-16T07:50:23Z</dcterms:created>
  <dcterms:modified xsi:type="dcterms:W3CDTF">2026-03-23T14:41:26Z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0x0101006E54E1FCEBA93549AF9D0C94F315E52B</vt:lpwstr>
  </property>
  <property fmtid="{D5CDD505-2E9C-101B-9397-08002B2CF9AE}" pid="3" name="MediaServiceImageTags">
    <vt:lpwstr/>
  </property>
</Properties>
</file>